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1" r:id="rId4"/>
    <p:sldId id="258" r:id="rId5"/>
    <p:sldId id="259" r:id="rId6"/>
    <p:sldId id="263" r:id="rId7"/>
    <p:sldId id="264" r:id="rId8"/>
    <p:sldId id="265" r:id="rId9"/>
    <p:sldId id="266" r:id="rId10"/>
    <p:sldId id="269" r:id="rId11"/>
  </p:sldIdLst>
  <p:sldSz cx="9144000" cy="6858000" type="screen4x3"/>
  <p:notesSz cx="7077075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931947-7C77-4FB3-B17E-75C87FD72FB5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F5854C-1526-4FDC-A012-ECC5B72FB5C8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Player</a:t>
          </a:r>
          <a:endParaRPr lang="en-US" dirty="0"/>
        </a:p>
      </dgm:t>
    </dgm:pt>
    <dgm:pt modelId="{8968D241-4B1D-48A4-A280-7907DA40365C}" type="parTrans" cxnId="{D3621FFC-0B53-4725-ADD0-BE0A07A4D255}">
      <dgm:prSet/>
      <dgm:spPr/>
      <dgm:t>
        <a:bodyPr/>
        <a:lstStyle/>
        <a:p>
          <a:endParaRPr lang="en-US"/>
        </a:p>
      </dgm:t>
    </dgm:pt>
    <dgm:pt modelId="{5C95FDF0-5CFA-4F83-AB8D-C4B1BC5C887F}" type="sibTrans" cxnId="{D3621FFC-0B53-4725-ADD0-BE0A07A4D255}">
      <dgm:prSet/>
      <dgm:spPr/>
      <dgm:t>
        <a:bodyPr/>
        <a:lstStyle/>
        <a:p>
          <a:endParaRPr lang="en-US"/>
        </a:p>
      </dgm:t>
    </dgm:pt>
    <dgm:pt modelId="{C08DA070-9A78-4F0A-8DF3-CA870A63D5A7}">
      <dgm:prSet phldrT="[Text]"/>
      <dgm:spPr/>
      <dgm:t>
        <a:bodyPr/>
        <a:lstStyle/>
        <a:p>
          <a:r>
            <a:rPr lang="en-US" dirty="0" smtClean="0"/>
            <a:t>Travel</a:t>
          </a:r>
        </a:p>
        <a:p>
          <a:r>
            <a:rPr lang="en-US" dirty="0" smtClean="0"/>
            <a:t>(u10-u18)</a:t>
          </a:r>
          <a:endParaRPr lang="en-US" dirty="0"/>
        </a:p>
      </dgm:t>
    </dgm:pt>
    <dgm:pt modelId="{4037019F-A071-433C-9370-3ED03CF6D0EB}" type="parTrans" cxnId="{E4C557F1-AC4B-4FBF-B06D-99E07B17F263}">
      <dgm:prSet/>
      <dgm:spPr/>
      <dgm:t>
        <a:bodyPr/>
        <a:lstStyle/>
        <a:p>
          <a:endParaRPr lang="en-US"/>
        </a:p>
      </dgm:t>
    </dgm:pt>
    <dgm:pt modelId="{51EC5350-B2C5-4A51-9B32-753549F61200}" type="sibTrans" cxnId="{E4C557F1-AC4B-4FBF-B06D-99E07B17F263}">
      <dgm:prSet/>
      <dgm:spPr/>
      <dgm:t>
        <a:bodyPr/>
        <a:lstStyle/>
        <a:p>
          <a:endParaRPr lang="en-US"/>
        </a:p>
      </dgm:t>
    </dgm:pt>
    <dgm:pt modelId="{CE22FADF-DA67-48B8-9DA4-5C1EB07B3CAA}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lang="en-US" dirty="0" smtClean="0"/>
            <a:t>Academy</a:t>
          </a:r>
        </a:p>
        <a:p>
          <a:r>
            <a:rPr lang="en-US" dirty="0" smtClean="0"/>
            <a:t>Technical</a:t>
          </a:r>
          <a:endParaRPr lang="en-US" dirty="0"/>
        </a:p>
      </dgm:t>
    </dgm:pt>
    <dgm:pt modelId="{344D5F52-50E7-49F6-B0D8-3655944A6B8D}" type="parTrans" cxnId="{3AD4F1EC-C714-49EE-9F83-AAB57B4D2CC5}">
      <dgm:prSet/>
      <dgm:spPr/>
      <dgm:t>
        <a:bodyPr/>
        <a:lstStyle/>
        <a:p>
          <a:endParaRPr lang="en-US"/>
        </a:p>
      </dgm:t>
    </dgm:pt>
    <dgm:pt modelId="{FC8C184D-09A6-4FE9-8B56-953AF6B47912}" type="sibTrans" cxnId="{3AD4F1EC-C714-49EE-9F83-AAB57B4D2CC5}">
      <dgm:prSet/>
      <dgm:spPr/>
      <dgm:t>
        <a:bodyPr/>
        <a:lstStyle/>
        <a:p>
          <a:endParaRPr lang="en-US"/>
        </a:p>
      </dgm:t>
    </dgm:pt>
    <dgm:pt modelId="{38252D8B-FCEA-4F7A-976B-54301A471B06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Core</a:t>
          </a:r>
        </a:p>
        <a:p>
          <a:r>
            <a:rPr lang="en-US" dirty="0" smtClean="0"/>
            <a:t>(u4-u6)</a:t>
          </a:r>
          <a:endParaRPr lang="en-US" dirty="0"/>
        </a:p>
      </dgm:t>
    </dgm:pt>
    <dgm:pt modelId="{42CFE0D8-3157-4264-8481-FF53D7D82F56}" type="parTrans" cxnId="{EE39A9E5-2912-496C-A2AF-9C8C9C38DC18}">
      <dgm:prSet/>
      <dgm:spPr/>
      <dgm:t>
        <a:bodyPr/>
        <a:lstStyle/>
        <a:p>
          <a:endParaRPr lang="en-US"/>
        </a:p>
      </dgm:t>
    </dgm:pt>
    <dgm:pt modelId="{25696194-8471-4E9A-8CF7-9E410BB1D054}" type="sibTrans" cxnId="{EE39A9E5-2912-496C-A2AF-9C8C9C38DC18}">
      <dgm:prSet/>
      <dgm:spPr/>
      <dgm:t>
        <a:bodyPr/>
        <a:lstStyle/>
        <a:p>
          <a:endParaRPr lang="en-US"/>
        </a:p>
      </dgm:t>
    </dgm:pt>
    <dgm:pt modelId="{0F04411F-CDDD-41C9-B7A2-EEC0D1E9F958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Advance</a:t>
          </a:r>
        </a:p>
        <a:p>
          <a:r>
            <a:rPr lang="en-US" dirty="0" smtClean="0"/>
            <a:t>(U7-U9)</a:t>
          </a:r>
          <a:endParaRPr lang="en-US" dirty="0"/>
        </a:p>
      </dgm:t>
    </dgm:pt>
    <dgm:pt modelId="{9EBA0816-FE65-4118-9B86-9EC507F972D6}" type="parTrans" cxnId="{CD9A97FD-EB29-4C23-9DFE-78297D5B90EE}">
      <dgm:prSet/>
      <dgm:spPr/>
      <dgm:t>
        <a:bodyPr/>
        <a:lstStyle/>
        <a:p>
          <a:endParaRPr lang="en-US"/>
        </a:p>
      </dgm:t>
    </dgm:pt>
    <dgm:pt modelId="{AF51DEC1-ACFC-4EA5-A51E-7531FCAF8FC8}" type="sibTrans" cxnId="{CD9A97FD-EB29-4C23-9DFE-78297D5B90EE}">
      <dgm:prSet/>
      <dgm:spPr/>
      <dgm:t>
        <a:bodyPr/>
        <a:lstStyle/>
        <a:p>
          <a:endParaRPr lang="en-US"/>
        </a:p>
      </dgm:t>
    </dgm:pt>
    <dgm:pt modelId="{25CDDA1E-7C50-4C4A-82C6-DF8F51728A6D}" type="pres">
      <dgm:prSet presAssocID="{E9931947-7C77-4FB3-B17E-75C87FD72FB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0F3F3E7-388A-40BA-84BA-7AF6E2AF0F96}" type="pres">
      <dgm:prSet presAssocID="{59F5854C-1526-4FDC-A012-ECC5B72FB5C8}" presName="centerShape" presStyleLbl="node0" presStyleIdx="0" presStyleCnt="1" custScaleX="143160" custScaleY="163187"/>
      <dgm:spPr/>
      <dgm:t>
        <a:bodyPr/>
        <a:lstStyle/>
        <a:p>
          <a:endParaRPr lang="en-US"/>
        </a:p>
      </dgm:t>
    </dgm:pt>
    <dgm:pt modelId="{B42097DF-7BE7-4E63-8572-2CC8325FFC9B}" type="pres">
      <dgm:prSet presAssocID="{C08DA070-9A78-4F0A-8DF3-CA870A63D5A7}" presName="node" presStyleLbl="node1" presStyleIdx="0" presStyleCnt="4" custScaleX="187146" custScaleY="1681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7E50F-D307-45DC-B284-B4C9E8B53B43}" type="pres">
      <dgm:prSet presAssocID="{C08DA070-9A78-4F0A-8DF3-CA870A63D5A7}" presName="dummy" presStyleCnt="0"/>
      <dgm:spPr/>
    </dgm:pt>
    <dgm:pt modelId="{6819A47E-8C0D-4D3C-9C9F-3FDACF6F0AA7}" type="pres">
      <dgm:prSet presAssocID="{51EC5350-B2C5-4A51-9B32-753549F61200}" presName="sibTrans" presStyleLbl="sibTrans2D1" presStyleIdx="0" presStyleCnt="4"/>
      <dgm:spPr/>
      <dgm:t>
        <a:bodyPr/>
        <a:lstStyle/>
        <a:p>
          <a:endParaRPr lang="en-US"/>
        </a:p>
      </dgm:t>
    </dgm:pt>
    <dgm:pt modelId="{23EC1AE2-6261-4509-A6F5-A141F996D4AE}" type="pres">
      <dgm:prSet presAssocID="{CE22FADF-DA67-48B8-9DA4-5C1EB07B3CAA}" presName="node" presStyleLbl="node1" presStyleIdx="1" presStyleCnt="4" custScaleX="147343" custScaleY="164870" custRadScaleRad="948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E112E0-7FFD-43FA-9934-35E7983B462B}" type="pres">
      <dgm:prSet presAssocID="{CE22FADF-DA67-48B8-9DA4-5C1EB07B3CAA}" presName="dummy" presStyleCnt="0"/>
      <dgm:spPr/>
    </dgm:pt>
    <dgm:pt modelId="{36558617-7E47-42AA-A8EB-4D6BE16F798E}" type="pres">
      <dgm:prSet presAssocID="{FC8C184D-09A6-4FE9-8B56-953AF6B47912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E7C8957-E8B2-4D1B-A9E3-25CB3CFB67DC}" type="pres">
      <dgm:prSet presAssocID="{38252D8B-FCEA-4F7A-976B-54301A471B06}" presName="node" presStyleLbl="node1" presStyleIdx="2" presStyleCnt="4" custScaleX="623819" custScaleY="123590" custRadScaleRad="951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293F99-122D-46BF-BF63-272AEE8C80BF}" type="pres">
      <dgm:prSet presAssocID="{38252D8B-FCEA-4F7A-976B-54301A471B06}" presName="dummy" presStyleCnt="0"/>
      <dgm:spPr/>
    </dgm:pt>
    <dgm:pt modelId="{08340520-77CA-4F2B-A11A-93D113B2DC66}" type="pres">
      <dgm:prSet presAssocID="{25696194-8471-4E9A-8CF7-9E410BB1D054}" presName="sibTrans" presStyleLbl="sibTrans2D1" presStyleIdx="2" presStyleCnt="4"/>
      <dgm:spPr/>
      <dgm:t>
        <a:bodyPr/>
        <a:lstStyle/>
        <a:p>
          <a:endParaRPr lang="en-US"/>
        </a:p>
      </dgm:t>
    </dgm:pt>
    <dgm:pt modelId="{DE6F9303-778D-4A6B-86EA-2A16D6B2D178}" type="pres">
      <dgm:prSet presAssocID="{0F04411F-CDDD-41C9-B7A2-EEC0D1E9F958}" presName="node" presStyleLbl="node1" presStyleIdx="3" presStyleCnt="4" custScaleX="137961" custScaleY="115849" custRadScaleRad="917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8DB57-40AA-4EAE-860A-344D9AD04B3A}" type="pres">
      <dgm:prSet presAssocID="{0F04411F-CDDD-41C9-B7A2-EEC0D1E9F958}" presName="dummy" presStyleCnt="0"/>
      <dgm:spPr/>
    </dgm:pt>
    <dgm:pt modelId="{E6D1BAA6-1790-4721-A95E-7B183EF04FC5}" type="pres">
      <dgm:prSet presAssocID="{AF51DEC1-ACFC-4EA5-A51E-7531FCAF8FC8}" presName="sibTrans" presStyleLbl="sibTrans2D1" presStyleIdx="3" presStyleCnt="4" custScaleX="100455" custScaleY="107629"/>
      <dgm:spPr/>
      <dgm:t>
        <a:bodyPr/>
        <a:lstStyle/>
        <a:p>
          <a:endParaRPr lang="en-US"/>
        </a:p>
      </dgm:t>
    </dgm:pt>
  </dgm:ptLst>
  <dgm:cxnLst>
    <dgm:cxn modelId="{CD9A97FD-EB29-4C23-9DFE-78297D5B90EE}" srcId="{59F5854C-1526-4FDC-A012-ECC5B72FB5C8}" destId="{0F04411F-CDDD-41C9-B7A2-EEC0D1E9F958}" srcOrd="3" destOrd="0" parTransId="{9EBA0816-FE65-4118-9B86-9EC507F972D6}" sibTransId="{AF51DEC1-ACFC-4EA5-A51E-7531FCAF8FC8}"/>
    <dgm:cxn modelId="{E5291F0D-E2B8-4B6B-94A4-5D472D6521C7}" type="presOf" srcId="{0F04411F-CDDD-41C9-B7A2-EEC0D1E9F958}" destId="{DE6F9303-778D-4A6B-86EA-2A16D6B2D178}" srcOrd="0" destOrd="0" presId="urn:microsoft.com/office/officeart/2005/8/layout/radial6"/>
    <dgm:cxn modelId="{6C8EE7F6-E5BA-41F2-B055-193A802DFBF9}" type="presOf" srcId="{E9931947-7C77-4FB3-B17E-75C87FD72FB5}" destId="{25CDDA1E-7C50-4C4A-82C6-DF8F51728A6D}" srcOrd="0" destOrd="0" presId="urn:microsoft.com/office/officeart/2005/8/layout/radial6"/>
    <dgm:cxn modelId="{E439A62B-90D1-4AB7-B013-581E4838C7CE}" type="presOf" srcId="{C08DA070-9A78-4F0A-8DF3-CA870A63D5A7}" destId="{B42097DF-7BE7-4E63-8572-2CC8325FFC9B}" srcOrd="0" destOrd="0" presId="urn:microsoft.com/office/officeart/2005/8/layout/radial6"/>
    <dgm:cxn modelId="{3AD4F1EC-C714-49EE-9F83-AAB57B4D2CC5}" srcId="{59F5854C-1526-4FDC-A012-ECC5B72FB5C8}" destId="{CE22FADF-DA67-48B8-9DA4-5C1EB07B3CAA}" srcOrd="1" destOrd="0" parTransId="{344D5F52-50E7-49F6-B0D8-3655944A6B8D}" sibTransId="{FC8C184D-09A6-4FE9-8B56-953AF6B47912}"/>
    <dgm:cxn modelId="{D3621FFC-0B53-4725-ADD0-BE0A07A4D255}" srcId="{E9931947-7C77-4FB3-B17E-75C87FD72FB5}" destId="{59F5854C-1526-4FDC-A012-ECC5B72FB5C8}" srcOrd="0" destOrd="0" parTransId="{8968D241-4B1D-48A4-A280-7907DA40365C}" sibTransId="{5C95FDF0-5CFA-4F83-AB8D-C4B1BC5C887F}"/>
    <dgm:cxn modelId="{67240ECF-24B5-46ED-834A-430243025A55}" type="presOf" srcId="{AF51DEC1-ACFC-4EA5-A51E-7531FCAF8FC8}" destId="{E6D1BAA6-1790-4721-A95E-7B183EF04FC5}" srcOrd="0" destOrd="0" presId="urn:microsoft.com/office/officeart/2005/8/layout/radial6"/>
    <dgm:cxn modelId="{E4C557F1-AC4B-4FBF-B06D-99E07B17F263}" srcId="{59F5854C-1526-4FDC-A012-ECC5B72FB5C8}" destId="{C08DA070-9A78-4F0A-8DF3-CA870A63D5A7}" srcOrd="0" destOrd="0" parTransId="{4037019F-A071-433C-9370-3ED03CF6D0EB}" sibTransId="{51EC5350-B2C5-4A51-9B32-753549F61200}"/>
    <dgm:cxn modelId="{3F660FE8-D4A9-4B36-94CB-AF46C633A08A}" type="presOf" srcId="{CE22FADF-DA67-48B8-9DA4-5C1EB07B3CAA}" destId="{23EC1AE2-6261-4509-A6F5-A141F996D4AE}" srcOrd="0" destOrd="0" presId="urn:microsoft.com/office/officeart/2005/8/layout/radial6"/>
    <dgm:cxn modelId="{EE39A9E5-2912-496C-A2AF-9C8C9C38DC18}" srcId="{59F5854C-1526-4FDC-A012-ECC5B72FB5C8}" destId="{38252D8B-FCEA-4F7A-976B-54301A471B06}" srcOrd="2" destOrd="0" parTransId="{42CFE0D8-3157-4264-8481-FF53D7D82F56}" sibTransId="{25696194-8471-4E9A-8CF7-9E410BB1D054}"/>
    <dgm:cxn modelId="{C2E49004-E5DE-4954-A226-76AF2C5A2483}" type="presOf" srcId="{38252D8B-FCEA-4F7A-976B-54301A471B06}" destId="{7E7C8957-E8B2-4D1B-A9E3-25CB3CFB67DC}" srcOrd="0" destOrd="0" presId="urn:microsoft.com/office/officeart/2005/8/layout/radial6"/>
    <dgm:cxn modelId="{4798D9A0-6987-47CB-90E5-851F3724738E}" type="presOf" srcId="{59F5854C-1526-4FDC-A012-ECC5B72FB5C8}" destId="{40F3F3E7-388A-40BA-84BA-7AF6E2AF0F96}" srcOrd="0" destOrd="0" presId="urn:microsoft.com/office/officeart/2005/8/layout/radial6"/>
    <dgm:cxn modelId="{377E0595-CBE6-4699-9ED8-2BFFBA386B06}" type="presOf" srcId="{FC8C184D-09A6-4FE9-8B56-953AF6B47912}" destId="{36558617-7E47-42AA-A8EB-4D6BE16F798E}" srcOrd="0" destOrd="0" presId="urn:microsoft.com/office/officeart/2005/8/layout/radial6"/>
    <dgm:cxn modelId="{CE48BADB-1138-4B14-8590-CD598BC8A173}" type="presOf" srcId="{51EC5350-B2C5-4A51-9B32-753549F61200}" destId="{6819A47E-8C0D-4D3C-9C9F-3FDACF6F0AA7}" srcOrd="0" destOrd="0" presId="urn:microsoft.com/office/officeart/2005/8/layout/radial6"/>
    <dgm:cxn modelId="{81DE18BE-4184-42A7-A50E-3E6D7E6EB446}" type="presOf" srcId="{25696194-8471-4E9A-8CF7-9E410BB1D054}" destId="{08340520-77CA-4F2B-A11A-93D113B2DC66}" srcOrd="0" destOrd="0" presId="urn:microsoft.com/office/officeart/2005/8/layout/radial6"/>
    <dgm:cxn modelId="{E5646DC8-F2F7-423C-B18D-7CD24036B1C6}" type="presParOf" srcId="{25CDDA1E-7C50-4C4A-82C6-DF8F51728A6D}" destId="{40F3F3E7-388A-40BA-84BA-7AF6E2AF0F96}" srcOrd="0" destOrd="0" presId="urn:microsoft.com/office/officeart/2005/8/layout/radial6"/>
    <dgm:cxn modelId="{41F8855B-7CA2-4D6B-8FC4-CD3061F7DDE8}" type="presParOf" srcId="{25CDDA1E-7C50-4C4A-82C6-DF8F51728A6D}" destId="{B42097DF-7BE7-4E63-8572-2CC8325FFC9B}" srcOrd="1" destOrd="0" presId="urn:microsoft.com/office/officeart/2005/8/layout/radial6"/>
    <dgm:cxn modelId="{A14B3D47-E1AE-4084-A5C6-BB09A6A693D9}" type="presParOf" srcId="{25CDDA1E-7C50-4C4A-82C6-DF8F51728A6D}" destId="{8E57E50F-D307-45DC-B284-B4C9E8B53B43}" srcOrd="2" destOrd="0" presId="urn:microsoft.com/office/officeart/2005/8/layout/radial6"/>
    <dgm:cxn modelId="{61621F10-EBBA-4159-86C1-AA6E88D73881}" type="presParOf" srcId="{25CDDA1E-7C50-4C4A-82C6-DF8F51728A6D}" destId="{6819A47E-8C0D-4D3C-9C9F-3FDACF6F0AA7}" srcOrd="3" destOrd="0" presId="urn:microsoft.com/office/officeart/2005/8/layout/radial6"/>
    <dgm:cxn modelId="{AA22CCD8-359C-4D7A-A1A1-A3FAB266E6A8}" type="presParOf" srcId="{25CDDA1E-7C50-4C4A-82C6-DF8F51728A6D}" destId="{23EC1AE2-6261-4509-A6F5-A141F996D4AE}" srcOrd="4" destOrd="0" presId="urn:microsoft.com/office/officeart/2005/8/layout/radial6"/>
    <dgm:cxn modelId="{318177B6-BC25-4463-9178-1006D017082A}" type="presParOf" srcId="{25CDDA1E-7C50-4C4A-82C6-DF8F51728A6D}" destId="{1AE112E0-7FFD-43FA-9934-35E7983B462B}" srcOrd="5" destOrd="0" presId="urn:microsoft.com/office/officeart/2005/8/layout/radial6"/>
    <dgm:cxn modelId="{C114C79C-50B6-4C4C-A4AF-40AD590142CA}" type="presParOf" srcId="{25CDDA1E-7C50-4C4A-82C6-DF8F51728A6D}" destId="{36558617-7E47-42AA-A8EB-4D6BE16F798E}" srcOrd="6" destOrd="0" presId="urn:microsoft.com/office/officeart/2005/8/layout/radial6"/>
    <dgm:cxn modelId="{DE495C40-C442-4A79-8153-2BD50E6E47F8}" type="presParOf" srcId="{25CDDA1E-7C50-4C4A-82C6-DF8F51728A6D}" destId="{7E7C8957-E8B2-4D1B-A9E3-25CB3CFB67DC}" srcOrd="7" destOrd="0" presId="urn:microsoft.com/office/officeart/2005/8/layout/radial6"/>
    <dgm:cxn modelId="{A44D56E3-43E6-4B0B-A750-4D44850F27A1}" type="presParOf" srcId="{25CDDA1E-7C50-4C4A-82C6-DF8F51728A6D}" destId="{52293F99-122D-46BF-BF63-272AEE8C80BF}" srcOrd="8" destOrd="0" presId="urn:microsoft.com/office/officeart/2005/8/layout/radial6"/>
    <dgm:cxn modelId="{0C82C684-1F81-467F-907A-446ED1505479}" type="presParOf" srcId="{25CDDA1E-7C50-4C4A-82C6-DF8F51728A6D}" destId="{08340520-77CA-4F2B-A11A-93D113B2DC66}" srcOrd="9" destOrd="0" presId="urn:microsoft.com/office/officeart/2005/8/layout/radial6"/>
    <dgm:cxn modelId="{DB2BB2D8-AD17-4CEF-BF40-CDF394B1E263}" type="presParOf" srcId="{25CDDA1E-7C50-4C4A-82C6-DF8F51728A6D}" destId="{DE6F9303-778D-4A6B-86EA-2A16D6B2D178}" srcOrd="10" destOrd="0" presId="urn:microsoft.com/office/officeart/2005/8/layout/radial6"/>
    <dgm:cxn modelId="{665C6C76-8E4F-4F9A-89D3-B7BDCAABAF61}" type="presParOf" srcId="{25CDDA1E-7C50-4C4A-82C6-DF8F51728A6D}" destId="{0E78DB57-40AA-4EAE-860A-344D9AD04B3A}" srcOrd="11" destOrd="0" presId="urn:microsoft.com/office/officeart/2005/8/layout/radial6"/>
    <dgm:cxn modelId="{F1C60C8C-0BCE-465B-9413-F943C3C4EDCC}" type="presParOf" srcId="{25CDDA1E-7C50-4C4A-82C6-DF8F51728A6D}" destId="{E6D1BAA6-1790-4721-A95E-7B183EF04FC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20F7F9-B1CC-4471-93EE-346AA1FC09E0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011BCD6E-C509-4DC4-913C-46B63308B2DA}">
      <dgm:prSet phldrT="[Text]" custT="1"/>
      <dgm:spPr/>
      <dgm:t>
        <a:bodyPr/>
        <a:lstStyle/>
        <a:p>
          <a:pPr algn="ctr"/>
          <a:endParaRPr lang="en-US" sz="1000" dirty="0" smtClean="0"/>
        </a:p>
        <a:p>
          <a:pPr algn="ctr"/>
          <a:endParaRPr lang="en-US" sz="1000" dirty="0" smtClean="0"/>
        </a:p>
        <a:p>
          <a:pPr algn="ctr"/>
          <a:r>
            <a:rPr lang="en-US" sz="1000" dirty="0" smtClean="0"/>
            <a:t>Level 1 and 2</a:t>
          </a:r>
        </a:p>
        <a:p>
          <a:pPr algn="ctr"/>
          <a:r>
            <a:rPr lang="en-US" sz="1000" dirty="0" smtClean="0"/>
            <a:t>Level 3 and 4</a:t>
          </a:r>
        </a:p>
        <a:p>
          <a:pPr algn="ctr"/>
          <a:r>
            <a:rPr lang="en-US" sz="1000" dirty="0" smtClean="0"/>
            <a:t>Level 5 and 6</a:t>
          </a:r>
        </a:p>
        <a:p>
          <a:pPr algn="ctr"/>
          <a:r>
            <a:rPr lang="en-US" sz="1000" dirty="0" smtClean="0"/>
            <a:t>National Diploma</a:t>
          </a:r>
        </a:p>
        <a:p>
          <a:pPr algn="ctr"/>
          <a:r>
            <a:rPr lang="en-US" sz="1000" dirty="0" smtClean="0"/>
            <a:t>Advance National Diploma</a:t>
          </a:r>
        </a:p>
        <a:p>
          <a:pPr algn="ctr"/>
          <a:r>
            <a:rPr lang="en-US" sz="1000" dirty="0" smtClean="0"/>
            <a:t>Premier Diploma</a:t>
          </a:r>
        </a:p>
        <a:p>
          <a:pPr algn="ctr"/>
          <a:r>
            <a:rPr lang="en-US" sz="2800" dirty="0" smtClean="0"/>
            <a:t>	</a:t>
          </a:r>
          <a:endParaRPr lang="en-US" sz="2800" dirty="0"/>
        </a:p>
      </dgm:t>
    </dgm:pt>
    <dgm:pt modelId="{9735581A-B192-4CAE-A001-1B407A42A3E3}" type="parTrans" cxnId="{D78D34A7-4EA8-4F90-ACB9-C9EF9E091E9A}">
      <dgm:prSet/>
      <dgm:spPr/>
      <dgm:t>
        <a:bodyPr/>
        <a:lstStyle/>
        <a:p>
          <a:endParaRPr lang="en-US"/>
        </a:p>
      </dgm:t>
    </dgm:pt>
    <dgm:pt modelId="{5E44AAA3-28CA-4335-B5BC-5ADCC7DB6E9F}" type="sibTrans" cxnId="{D78D34A7-4EA8-4F90-ACB9-C9EF9E091E9A}">
      <dgm:prSet/>
      <dgm:spPr/>
      <dgm:t>
        <a:bodyPr/>
        <a:lstStyle/>
        <a:p>
          <a:endParaRPr lang="en-US"/>
        </a:p>
      </dgm:t>
    </dgm:pt>
    <dgm:pt modelId="{5F2156A8-38B4-4BF2-A7F7-95BB54EDAE79}">
      <dgm:prSet phldrT="[Text]" custT="1"/>
      <dgm:spPr/>
      <dgm:t>
        <a:bodyPr/>
        <a:lstStyle/>
        <a:p>
          <a:pPr algn="ctr"/>
          <a:r>
            <a:rPr lang="en-US" sz="1000" dirty="0" smtClean="0"/>
            <a:t>U6-U8</a:t>
          </a:r>
        </a:p>
        <a:p>
          <a:pPr algn="ctr"/>
          <a:r>
            <a:rPr lang="en-US" sz="1000" dirty="0" smtClean="0"/>
            <a:t>U10-U12</a:t>
          </a:r>
        </a:p>
        <a:p>
          <a:pPr algn="ctr"/>
          <a:r>
            <a:rPr lang="en-US" sz="1000" dirty="0" smtClean="0"/>
            <a:t>Intermediate</a:t>
          </a:r>
        </a:p>
        <a:p>
          <a:pPr algn="ctr"/>
          <a:r>
            <a:rPr lang="en-US" sz="1000" dirty="0" smtClean="0"/>
            <a:t>Advance</a:t>
          </a:r>
        </a:p>
        <a:p>
          <a:pPr algn="ctr"/>
          <a:endParaRPr lang="en-US" sz="2800" dirty="0"/>
        </a:p>
      </dgm:t>
    </dgm:pt>
    <dgm:pt modelId="{024C1334-3C98-49B5-9DD1-EF8847393994}" type="parTrans" cxnId="{8686D9AE-0C63-4215-B2AE-7A0F3C5D5ABA}">
      <dgm:prSet/>
      <dgm:spPr/>
      <dgm:t>
        <a:bodyPr/>
        <a:lstStyle/>
        <a:p>
          <a:endParaRPr lang="en-US"/>
        </a:p>
      </dgm:t>
    </dgm:pt>
    <dgm:pt modelId="{287821E6-E513-423F-B52E-C966D41DB752}" type="sibTrans" cxnId="{8686D9AE-0C63-4215-B2AE-7A0F3C5D5ABA}">
      <dgm:prSet/>
      <dgm:spPr/>
      <dgm:t>
        <a:bodyPr/>
        <a:lstStyle/>
        <a:p>
          <a:endParaRPr lang="en-US"/>
        </a:p>
      </dgm:t>
    </dgm:pt>
    <dgm:pt modelId="{7F61ED1E-722E-4FBF-BB5F-98F32BDCE0BC}">
      <dgm:prSet phldrT="[Text]" custT="1"/>
      <dgm:spPr/>
      <dgm:t>
        <a:bodyPr/>
        <a:lstStyle/>
        <a:p>
          <a:r>
            <a:rPr lang="en-US" sz="1000" dirty="0" smtClean="0"/>
            <a:t>U6-U8 Modules</a:t>
          </a:r>
        </a:p>
        <a:p>
          <a:r>
            <a:rPr lang="en-US" sz="1000" dirty="0" smtClean="0"/>
            <a:t>USSF </a:t>
          </a:r>
          <a:r>
            <a:rPr lang="en-US" sz="1000" dirty="0" smtClean="0"/>
            <a:t>E</a:t>
          </a:r>
        </a:p>
        <a:p>
          <a:r>
            <a:rPr lang="en-US" sz="1000" dirty="0" smtClean="0"/>
            <a:t>USSF </a:t>
          </a:r>
          <a:r>
            <a:rPr lang="en-US" sz="1000" dirty="0" smtClean="0"/>
            <a:t>D</a:t>
          </a:r>
        </a:p>
        <a:p>
          <a:r>
            <a:rPr lang="en-US" sz="1000" dirty="0" smtClean="0"/>
            <a:t>USSF </a:t>
          </a:r>
          <a:r>
            <a:rPr lang="en-US" sz="1000" dirty="0" smtClean="0"/>
            <a:t>C</a:t>
          </a:r>
        </a:p>
        <a:p>
          <a:r>
            <a:rPr lang="en-US" sz="1000" dirty="0" smtClean="0"/>
            <a:t>USSF </a:t>
          </a:r>
          <a:r>
            <a:rPr lang="en-US" sz="1000" dirty="0" smtClean="0"/>
            <a:t>B</a:t>
          </a:r>
        </a:p>
        <a:p>
          <a:r>
            <a:rPr lang="en-US" sz="1000" dirty="0" smtClean="0"/>
            <a:t>USSF </a:t>
          </a:r>
          <a:r>
            <a:rPr lang="en-US" sz="1000" dirty="0" smtClean="0"/>
            <a:t>A</a:t>
          </a:r>
          <a:endParaRPr lang="en-US" sz="1000" dirty="0"/>
        </a:p>
      </dgm:t>
    </dgm:pt>
    <dgm:pt modelId="{D2DDA37C-D407-408E-86F3-6EE9CA871035}" type="parTrans" cxnId="{6A8C3988-4AAA-4624-95BD-C650D3C4CEBE}">
      <dgm:prSet/>
      <dgm:spPr/>
      <dgm:t>
        <a:bodyPr/>
        <a:lstStyle/>
        <a:p>
          <a:endParaRPr lang="en-US"/>
        </a:p>
      </dgm:t>
    </dgm:pt>
    <dgm:pt modelId="{B81E8A36-32B7-4DD0-8E7A-F3A4A18AB38D}" type="sibTrans" cxnId="{6A8C3988-4AAA-4624-95BD-C650D3C4CEBE}">
      <dgm:prSet/>
      <dgm:spPr/>
      <dgm:t>
        <a:bodyPr/>
        <a:lstStyle/>
        <a:p>
          <a:endParaRPr lang="en-US"/>
        </a:p>
      </dgm:t>
    </dgm:pt>
    <dgm:pt modelId="{5410777B-A19A-41D0-AAD0-643379AA4FE0}" type="pres">
      <dgm:prSet presAssocID="{D920F7F9-B1CC-4471-93EE-346AA1FC09E0}" presName="Name0" presStyleCnt="0">
        <dgm:presLayoutVars>
          <dgm:dir/>
          <dgm:resizeHandles val="exact"/>
        </dgm:presLayoutVars>
      </dgm:prSet>
      <dgm:spPr/>
    </dgm:pt>
    <dgm:pt modelId="{36B63D98-89B6-4CD8-9B97-804CBA7774E3}" type="pres">
      <dgm:prSet presAssocID="{D920F7F9-B1CC-4471-93EE-346AA1FC09E0}" presName="fgShape" presStyleLbl="fgShp" presStyleIdx="0" presStyleCnt="1"/>
      <dgm:spPr/>
    </dgm:pt>
    <dgm:pt modelId="{6DC35E93-A49E-4101-B8CB-F443940D99B8}" type="pres">
      <dgm:prSet presAssocID="{D920F7F9-B1CC-4471-93EE-346AA1FC09E0}" presName="linComp" presStyleCnt="0"/>
      <dgm:spPr/>
    </dgm:pt>
    <dgm:pt modelId="{49703910-B813-4216-AA70-C3DE0B0E8859}" type="pres">
      <dgm:prSet presAssocID="{011BCD6E-C509-4DC4-913C-46B63308B2DA}" presName="compNode" presStyleCnt="0"/>
      <dgm:spPr/>
    </dgm:pt>
    <dgm:pt modelId="{F97CF6F4-A997-421F-A200-B830690E490D}" type="pres">
      <dgm:prSet presAssocID="{011BCD6E-C509-4DC4-913C-46B63308B2DA}" presName="bkgdShape" presStyleLbl="node1" presStyleIdx="0" presStyleCnt="3" custLinFactNeighborY="625"/>
      <dgm:spPr/>
      <dgm:t>
        <a:bodyPr/>
        <a:lstStyle/>
        <a:p>
          <a:endParaRPr lang="en-US"/>
        </a:p>
      </dgm:t>
    </dgm:pt>
    <dgm:pt modelId="{E2B78BA3-7A5A-4F5A-AFBA-E8D4A0340269}" type="pres">
      <dgm:prSet presAssocID="{011BCD6E-C509-4DC4-913C-46B63308B2DA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12D6F-FBC8-4CC5-B092-6A8CC5081C11}" type="pres">
      <dgm:prSet presAssocID="{011BCD6E-C509-4DC4-913C-46B63308B2DA}" presName="invisiNode" presStyleLbl="node1" presStyleIdx="0" presStyleCnt="3"/>
      <dgm:spPr/>
    </dgm:pt>
    <dgm:pt modelId="{9C7AFBAE-6AA4-4EFD-9A07-CAF65290D333}" type="pres">
      <dgm:prSet presAssocID="{011BCD6E-C509-4DC4-913C-46B63308B2DA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</dgm:pt>
    <dgm:pt modelId="{84BE31EE-A3BA-4DB3-88EF-FD63BE83C7D3}" type="pres">
      <dgm:prSet presAssocID="{5E44AAA3-28CA-4335-B5BC-5ADCC7DB6E9F}" presName="sibTrans" presStyleLbl="sibTrans2D1" presStyleIdx="0" presStyleCnt="0"/>
      <dgm:spPr/>
      <dgm:t>
        <a:bodyPr/>
        <a:lstStyle/>
        <a:p>
          <a:endParaRPr lang="en-US"/>
        </a:p>
      </dgm:t>
    </dgm:pt>
    <dgm:pt modelId="{BB3C9421-42DC-4EA5-A828-66FC38DF37F1}" type="pres">
      <dgm:prSet presAssocID="{5F2156A8-38B4-4BF2-A7F7-95BB54EDAE79}" presName="compNode" presStyleCnt="0"/>
      <dgm:spPr/>
    </dgm:pt>
    <dgm:pt modelId="{701F8314-8BE4-41A2-919A-03D23B906238}" type="pres">
      <dgm:prSet presAssocID="{5F2156A8-38B4-4BF2-A7F7-95BB54EDAE79}" presName="bkgdShape" presStyleLbl="node1" presStyleIdx="1" presStyleCnt="3"/>
      <dgm:spPr/>
      <dgm:t>
        <a:bodyPr/>
        <a:lstStyle/>
        <a:p>
          <a:endParaRPr lang="en-US"/>
        </a:p>
      </dgm:t>
    </dgm:pt>
    <dgm:pt modelId="{2E748EFF-A24D-4B4C-A7DA-0C18AF97622A}" type="pres">
      <dgm:prSet presAssocID="{5F2156A8-38B4-4BF2-A7F7-95BB54EDAE79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5CE95-1CE8-48DF-85FB-BD9E3CB9E2EA}" type="pres">
      <dgm:prSet presAssocID="{5F2156A8-38B4-4BF2-A7F7-95BB54EDAE79}" presName="invisiNode" presStyleLbl="node1" presStyleIdx="1" presStyleCnt="3"/>
      <dgm:spPr/>
    </dgm:pt>
    <dgm:pt modelId="{637B75BE-F988-45B8-9CE6-BB14AE5407E6}" type="pres">
      <dgm:prSet presAssocID="{5F2156A8-38B4-4BF2-A7F7-95BB54EDAE79}" presName="imagNode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395C7BF0-DAB6-4485-827E-5A2D9C42B6B1}" type="pres">
      <dgm:prSet presAssocID="{287821E6-E513-423F-B52E-C966D41DB752}" presName="sibTrans" presStyleLbl="sibTrans2D1" presStyleIdx="0" presStyleCnt="0"/>
      <dgm:spPr/>
      <dgm:t>
        <a:bodyPr/>
        <a:lstStyle/>
        <a:p>
          <a:endParaRPr lang="en-US"/>
        </a:p>
      </dgm:t>
    </dgm:pt>
    <dgm:pt modelId="{F4627A0A-FF97-4902-BE68-BE345B464FA4}" type="pres">
      <dgm:prSet presAssocID="{7F61ED1E-722E-4FBF-BB5F-98F32BDCE0BC}" presName="compNode" presStyleCnt="0"/>
      <dgm:spPr/>
    </dgm:pt>
    <dgm:pt modelId="{82C39049-7AD5-4D39-9416-4028D528D970}" type="pres">
      <dgm:prSet presAssocID="{7F61ED1E-722E-4FBF-BB5F-98F32BDCE0BC}" presName="bkgdShape" presStyleLbl="node1" presStyleIdx="2" presStyleCnt="3"/>
      <dgm:spPr/>
      <dgm:t>
        <a:bodyPr/>
        <a:lstStyle/>
        <a:p>
          <a:endParaRPr lang="en-US"/>
        </a:p>
      </dgm:t>
    </dgm:pt>
    <dgm:pt modelId="{AC3BE185-D5EB-43E8-ADFD-34FD03EE8A7E}" type="pres">
      <dgm:prSet presAssocID="{7F61ED1E-722E-4FBF-BB5F-98F32BDCE0BC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6E746E-5AAF-46CF-97E3-98A89C8B8403}" type="pres">
      <dgm:prSet presAssocID="{7F61ED1E-722E-4FBF-BB5F-98F32BDCE0BC}" presName="invisiNode" presStyleLbl="node1" presStyleIdx="2" presStyleCnt="3"/>
      <dgm:spPr/>
    </dgm:pt>
    <dgm:pt modelId="{C33681CE-440E-4C74-B120-AADF6BCAEEBD}" type="pres">
      <dgm:prSet presAssocID="{7F61ED1E-722E-4FBF-BB5F-98F32BDCE0BC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</dgm:pt>
  </dgm:ptLst>
  <dgm:cxnLst>
    <dgm:cxn modelId="{900DB502-EDFF-475D-9292-92855E9BA1AF}" type="presOf" srcId="{011BCD6E-C509-4DC4-913C-46B63308B2DA}" destId="{F97CF6F4-A997-421F-A200-B830690E490D}" srcOrd="0" destOrd="0" presId="urn:microsoft.com/office/officeart/2005/8/layout/hList7"/>
    <dgm:cxn modelId="{D5623B8F-8168-4F67-B62A-E438C0309A88}" type="presOf" srcId="{7F61ED1E-722E-4FBF-BB5F-98F32BDCE0BC}" destId="{82C39049-7AD5-4D39-9416-4028D528D970}" srcOrd="0" destOrd="0" presId="urn:microsoft.com/office/officeart/2005/8/layout/hList7"/>
    <dgm:cxn modelId="{D9DC90F7-0A24-42DF-BE23-5B20D602346F}" type="presOf" srcId="{D920F7F9-B1CC-4471-93EE-346AA1FC09E0}" destId="{5410777B-A19A-41D0-AAD0-643379AA4FE0}" srcOrd="0" destOrd="0" presId="urn:microsoft.com/office/officeart/2005/8/layout/hList7"/>
    <dgm:cxn modelId="{7712A7ED-0B54-47A2-976E-BBA29AB2075E}" type="presOf" srcId="{011BCD6E-C509-4DC4-913C-46B63308B2DA}" destId="{E2B78BA3-7A5A-4F5A-AFBA-E8D4A0340269}" srcOrd="1" destOrd="0" presId="urn:microsoft.com/office/officeart/2005/8/layout/hList7"/>
    <dgm:cxn modelId="{0A6CE77F-FC83-4A26-9072-D63A0C2C14EF}" type="presOf" srcId="{5F2156A8-38B4-4BF2-A7F7-95BB54EDAE79}" destId="{701F8314-8BE4-41A2-919A-03D23B906238}" srcOrd="0" destOrd="0" presId="urn:microsoft.com/office/officeart/2005/8/layout/hList7"/>
    <dgm:cxn modelId="{6EF9CE0F-DBCC-44B1-9D3C-A7E1ADD77BA0}" type="presOf" srcId="{287821E6-E513-423F-B52E-C966D41DB752}" destId="{395C7BF0-DAB6-4485-827E-5A2D9C42B6B1}" srcOrd="0" destOrd="0" presId="urn:microsoft.com/office/officeart/2005/8/layout/hList7"/>
    <dgm:cxn modelId="{8686D9AE-0C63-4215-B2AE-7A0F3C5D5ABA}" srcId="{D920F7F9-B1CC-4471-93EE-346AA1FC09E0}" destId="{5F2156A8-38B4-4BF2-A7F7-95BB54EDAE79}" srcOrd="1" destOrd="0" parTransId="{024C1334-3C98-49B5-9DD1-EF8847393994}" sibTransId="{287821E6-E513-423F-B52E-C966D41DB752}"/>
    <dgm:cxn modelId="{D78D34A7-4EA8-4F90-ACB9-C9EF9E091E9A}" srcId="{D920F7F9-B1CC-4471-93EE-346AA1FC09E0}" destId="{011BCD6E-C509-4DC4-913C-46B63308B2DA}" srcOrd="0" destOrd="0" parTransId="{9735581A-B192-4CAE-A001-1B407A42A3E3}" sibTransId="{5E44AAA3-28CA-4335-B5BC-5ADCC7DB6E9F}"/>
    <dgm:cxn modelId="{ACD1F4EE-B40B-4BF6-978D-810688D28D4C}" type="presOf" srcId="{5E44AAA3-28CA-4335-B5BC-5ADCC7DB6E9F}" destId="{84BE31EE-A3BA-4DB3-88EF-FD63BE83C7D3}" srcOrd="0" destOrd="0" presId="urn:microsoft.com/office/officeart/2005/8/layout/hList7"/>
    <dgm:cxn modelId="{64247FFE-39F0-426F-88B7-7B083CAD14EB}" type="presOf" srcId="{7F61ED1E-722E-4FBF-BB5F-98F32BDCE0BC}" destId="{AC3BE185-D5EB-43E8-ADFD-34FD03EE8A7E}" srcOrd="1" destOrd="0" presId="urn:microsoft.com/office/officeart/2005/8/layout/hList7"/>
    <dgm:cxn modelId="{79821F46-673B-4B8F-BA9A-7C5F8F356686}" type="presOf" srcId="{5F2156A8-38B4-4BF2-A7F7-95BB54EDAE79}" destId="{2E748EFF-A24D-4B4C-A7DA-0C18AF97622A}" srcOrd="1" destOrd="0" presId="urn:microsoft.com/office/officeart/2005/8/layout/hList7"/>
    <dgm:cxn modelId="{6A8C3988-4AAA-4624-95BD-C650D3C4CEBE}" srcId="{D920F7F9-B1CC-4471-93EE-346AA1FC09E0}" destId="{7F61ED1E-722E-4FBF-BB5F-98F32BDCE0BC}" srcOrd="2" destOrd="0" parTransId="{D2DDA37C-D407-408E-86F3-6EE9CA871035}" sibTransId="{B81E8A36-32B7-4DD0-8E7A-F3A4A18AB38D}"/>
    <dgm:cxn modelId="{3B853A3E-94BC-43B0-B25D-D59EB01CEFAF}" type="presParOf" srcId="{5410777B-A19A-41D0-AAD0-643379AA4FE0}" destId="{36B63D98-89B6-4CD8-9B97-804CBA7774E3}" srcOrd="0" destOrd="0" presId="urn:microsoft.com/office/officeart/2005/8/layout/hList7"/>
    <dgm:cxn modelId="{61B8B782-3350-464F-9205-3FF857F629EA}" type="presParOf" srcId="{5410777B-A19A-41D0-AAD0-643379AA4FE0}" destId="{6DC35E93-A49E-4101-B8CB-F443940D99B8}" srcOrd="1" destOrd="0" presId="urn:microsoft.com/office/officeart/2005/8/layout/hList7"/>
    <dgm:cxn modelId="{F2F14E97-D5F2-4AC4-B48E-96EB034F257A}" type="presParOf" srcId="{6DC35E93-A49E-4101-B8CB-F443940D99B8}" destId="{49703910-B813-4216-AA70-C3DE0B0E8859}" srcOrd="0" destOrd="0" presId="urn:microsoft.com/office/officeart/2005/8/layout/hList7"/>
    <dgm:cxn modelId="{544B6EFE-EC4B-4BE2-A64A-1575B983AE52}" type="presParOf" srcId="{49703910-B813-4216-AA70-C3DE0B0E8859}" destId="{F97CF6F4-A997-421F-A200-B830690E490D}" srcOrd="0" destOrd="0" presId="urn:microsoft.com/office/officeart/2005/8/layout/hList7"/>
    <dgm:cxn modelId="{EA7232EB-6AAD-421E-9212-ABA1BE3C54BA}" type="presParOf" srcId="{49703910-B813-4216-AA70-C3DE0B0E8859}" destId="{E2B78BA3-7A5A-4F5A-AFBA-E8D4A0340269}" srcOrd="1" destOrd="0" presId="urn:microsoft.com/office/officeart/2005/8/layout/hList7"/>
    <dgm:cxn modelId="{9622424D-45B4-43C2-8D2B-64CAA285649C}" type="presParOf" srcId="{49703910-B813-4216-AA70-C3DE0B0E8859}" destId="{23D12D6F-FBC8-4CC5-B092-6A8CC5081C11}" srcOrd="2" destOrd="0" presId="urn:microsoft.com/office/officeart/2005/8/layout/hList7"/>
    <dgm:cxn modelId="{228202B9-A710-4E92-8365-2A64BD40E7C8}" type="presParOf" srcId="{49703910-B813-4216-AA70-C3DE0B0E8859}" destId="{9C7AFBAE-6AA4-4EFD-9A07-CAF65290D333}" srcOrd="3" destOrd="0" presId="urn:microsoft.com/office/officeart/2005/8/layout/hList7"/>
    <dgm:cxn modelId="{AB97757D-6899-4A10-852D-10F6CABFB704}" type="presParOf" srcId="{6DC35E93-A49E-4101-B8CB-F443940D99B8}" destId="{84BE31EE-A3BA-4DB3-88EF-FD63BE83C7D3}" srcOrd="1" destOrd="0" presId="urn:microsoft.com/office/officeart/2005/8/layout/hList7"/>
    <dgm:cxn modelId="{452F735F-F459-406D-81BB-4EE0E42F7F00}" type="presParOf" srcId="{6DC35E93-A49E-4101-B8CB-F443940D99B8}" destId="{BB3C9421-42DC-4EA5-A828-66FC38DF37F1}" srcOrd="2" destOrd="0" presId="urn:microsoft.com/office/officeart/2005/8/layout/hList7"/>
    <dgm:cxn modelId="{6B0120E6-64F3-479D-80AD-9BF281D69F55}" type="presParOf" srcId="{BB3C9421-42DC-4EA5-A828-66FC38DF37F1}" destId="{701F8314-8BE4-41A2-919A-03D23B906238}" srcOrd="0" destOrd="0" presId="urn:microsoft.com/office/officeart/2005/8/layout/hList7"/>
    <dgm:cxn modelId="{416371B7-FAB1-4B90-8585-94208BCE1B2E}" type="presParOf" srcId="{BB3C9421-42DC-4EA5-A828-66FC38DF37F1}" destId="{2E748EFF-A24D-4B4C-A7DA-0C18AF97622A}" srcOrd="1" destOrd="0" presId="urn:microsoft.com/office/officeart/2005/8/layout/hList7"/>
    <dgm:cxn modelId="{E07D18E2-C7B1-4C21-AFC2-AADE93B665A9}" type="presParOf" srcId="{BB3C9421-42DC-4EA5-A828-66FC38DF37F1}" destId="{77C5CE95-1CE8-48DF-85FB-BD9E3CB9E2EA}" srcOrd="2" destOrd="0" presId="urn:microsoft.com/office/officeart/2005/8/layout/hList7"/>
    <dgm:cxn modelId="{5DAEFAEF-53C7-4E67-8C89-E61E6F4ABDC3}" type="presParOf" srcId="{BB3C9421-42DC-4EA5-A828-66FC38DF37F1}" destId="{637B75BE-F988-45B8-9CE6-BB14AE5407E6}" srcOrd="3" destOrd="0" presId="urn:microsoft.com/office/officeart/2005/8/layout/hList7"/>
    <dgm:cxn modelId="{B5013B73-2AEE-40A4-A19A-E3010DA0B7EE}" type="presParOf" srcId="{6DC35E93-A49E-4101-B8CB-F443940D99B8}" destId="{395C7BF0-DAB6-4485-827E-5A2D9C42B6B1}" srcOrd="3" destOrd="0" presId="urn:microsoft.com/office/officeart/2005/8/layout/hList7"/>
    <dgm:cxn modelId="{F4096C0B-9BB8-48C6-9F7C-44B36E1D7952}" type="presParOf" srcId="{6DC35E93-A49E-4101-B8CB-F443940D99B8}" destId="{F4627A0A-FF97-4902-BE68-BE345B464FA4}" srcOrd="4" destOrd="0" presId="urn:microsoft.com/office/officeart/2005/8/layout/hList7"/>
    <dgm:cxn modelId="{F63B7BFC-08F9-4473-A128-AF4C021E1ADF}" type="presParOf" srcId="{F4627A0A-FF97-4902-BE68-BE345B464FA4}" destId="{82C39049-7AD5-4D39-9416-4028D528D970}" srcOrd="0" destOrd="0" presId="urn:microsoft.com/office/officeart/2005/8/layout/hList7"/>
    <dgm:cxn modelId="{9ACCE988-A608-4BFC-B96F-6CEA98687339}" type="presParOf" srcId="{F4627A0A-FF97-4902-BE68-BE345B464FA4}" destId="{AC3BE185-D5EB-43E8-ADFD-34FD03EE8A7E}" srcOrd="1" destOrd="0" presId="urn:microsoft.com/office/officeart/2005/8/layout/hList7"/>
    <dgm:cxn modelId="{9BAF8A6E-FD7A-4FE0-8FEE-DAB2BD57F1F3}" type="presParOf" srcId="{F4627A0A-FF97-4902-BE68-BE345B464FA4}" destId="{FA6E746E-5AAF-46CF-97E3-98A89C8B8403}" srcOrd="2" destOrd="0" presId="urn:microsoft.com/office/officeart/2005/8/layout/hList7"/>
    <dgm:cxn modelId="{0B8EA532-0D8B-4577-8BE1-F58700C43946}" type="presParOf" srcId="{F4627A0A-FF97-4902-BE68-BE345B464FA4}" destId="{C33681CE-440E-4C74-B120-AADF6BCAEEBD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BE09BC-C091-4331-A135-A2AAFF15C65E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EC7F91-12C6-455C-B4B0-6F3D55B41C6E}">
      <dgm:prSet phldrT="[Text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10000">
              <a:schemeClr val="accent1">
                <a:tint val="44500"/>
                <a:satMod val="160000"/>
                <a:alpha val="3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en-US" sz="1100" dirty="0" smtClean="0">
              <a:solidFill>
                <a:schemeClr val="tx1"/>
              </a:solidFill>
            </a:rPr>
            <a:t>AYSO U10-U12 &amp; Intermediate</a:t>
          </a:r>
        </a:p>
        <a:p>
          <a:r>
            <a:rPr lang="en-US" sz="1100" dirty="0" smtClean="0">
              <a:solidFill>
                <a:schemeClr val="tx1"/>
              </a:solidFill>
            </a:rPr>
            <a:t>NSCAA Level 5 and 6</a:t>
          </a:r>
        </a:p>
        <a:p>
          <a:r>
            <a:rPr lang="en-US" sz="1100" dirty="0" smtClean="0">
              <a:solidFill>
                <a:schemeClr val="tx1"/>
              </a:solidFill>
            </a:rPr>
            <a:t>USSF </a:t>
          </a:r>
          <a:r>
            <a:rPr lang="en-US" sz="1100" dirty="0" smtClean="0">
              <a:solidFill>
                <a:schemeClr val="tx1"/>
              </a:solidFill>
            </a:rPr>
            <a:t>D</a:t>
          </a:r>
          <a:endParaRPr lang="en-US" sz="1100" dirty="0">
            <a:solidFill>
              <a:schemeClr val="tx1"/>
            </a:solidFill>
          </a:endParaRPr>
        </a:p>
      </dgm:t>
    </dgm:pt>
    <dgm:pt modelId="{FC9A6FD4-AF45-4E16-A86D-D7636707B5FD}" type="parTrans" cxnId="{3C11DE93-45D5-4B89-80B4-211D52CE458D}">
      <dgm:prSet/>
      <dgm:spPr/>
      <dgm:t>
        <a:bodyPr/>
        <a:lstStyle/>
        <a:p>
          <a:endParaRPr lang="en-US"/>
        </a:p>
      </dgm:t>
    </dgm:pt>
    <dgm:pt modelId="{CD2DCF64-91AB-44DE-AF81-52605406F13F}" type="sibTrans" cxnId="{3C11DE93-45D5-4B89-80B4-211D52CE458D}">
      <dgm:prSet/>
      <dgm:spPr/>
      <dgm:t>
        <a:bodyPr/>
        <a:lstStyle/>
        <a:p>
          <a:endParaRPr lang="en-US"/>
        </a:p>
      </dgm:t>
    </dgm:pt>
    <dgm:pt modelId="{0AFAB07B-E2F8-4DD2-BEC1-290A3241918B}">
      <dgm:prSet phldrT="[Text]" custT="1"/>
      <dgm:spPr>
        <a:gradFill rotWithShape="0">
          <a:gsLst>
            <a:gs pos="0">
              <a:schemeClr val="accent1">
                <a:tint val="66000"/>
                <a:satMod val="160000"/>
                <a:alpha val="50000"/>
              </a:schemeClr>
            </a:gs>
            <a:gs pos="10000">
              <a:schemeClr val="accent1">
                <a:tint val="44500"/>
                <a:satMod val="160000"/>
                <a:alpha val="3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en-US" sz="1100" dirty="0" smtClean="0">
              <a:solidFill>
                <a:schemeClr val="tx1"/>
              </a:solidFill>
            </a:rPr>
            <a:t>AYSO U8-U10</a:t>
          </a:r>
        </a:p>
        <a:p>
          <a:r>
            <a:rPr lang="en-US" sz="1100" dirty="0" smtClean="0">
              <a:solidFill>
                <a:schemeClr val="tx1"/>
              </a:solidFill>
            </a:rPr>
            <a:t>NSCAA Level 3 and 4</a:t>
          </a:r>
        </a:p>
        <a:p>
          <a:r>
            <a:rPr lang="en-US" sz="1100" dirty="0" smtClean="0">
              <a:solidFill>
                <a:schemeClr val="tx1"/>
              </a:solidFill>
            </a:rPr>
            <a:t>USSF </a:t>
          </a:r>
          <a:r>
            <a:rPr lang="en-US" sz="1100" dirty="0" smtClean="0">
              <a:solidFill>
                <a:schemeClr val="tx1"/>
              </a:solidFill>
            </a:rPr>
            <a:t>E </a:t>
          </a:r>
          <a:endParaRPr lang="en-US" sz="1100" dirty="0">
            <a:solidFill>
              <a:schemeClr val="tx1"/>
            </a:solidFill>
          </a:endParaRPr>
        </a:p>
      </dgm:t>
    </dgm:pt>
    <dgm:pt modelId="{FDB5B613-0366-4353-B5A5-DA7F59E53AE3}" type="parTrans" cxnId="{455E424F-B505-469E-A454-0EC3EB6D31CD}">
      <dgm:prSet/>
      <dgm:spPr/>
      <dgm:t>
        <a:bodyPr/>
        <a:lstStyle/>
        <a:p>
          <a:endParaRPr lang="en-US"/>
        </a:p>
      </dgm:t>
    </dgm:pt>
    <dgm:pt modelId="{DA02EA26-F0C3-4F8C-9479-35F0AD1D6762}" type="sibTrans" cxnId="{455E424F-B505-469E-A454-0EC3EB6D31CD}">
      <dgm:prSet/>
      <dgm:spPr/>
      <dgm:t>
        <a:bodyPr/>
        <a:lstStyle/>
        <a:p>
          <a:endParaRPr lang="en-US"/>
        </a:p>
      </dgm:t>
    </dgm:pt>
    <dgm:pt modelId="{25335BCE-B431-49C6-9BD4-B717D2B65A0A}">
      <dgm:prSet phldrT="[Text]" custT="1"/>
      <dgm:spPr>
        <a:gradFill rotWithShape="0">
          <a:gsLst>
            <a:gs pos="0">
              <a:schemeClr val="accent1">
                <a:tint val="66000"/>
                <a:satMod val="160000"/>
                <a:alpha val="60000"/>
              </a:schemeClr>
            </a:gs>
            <a:gs pos="10000">
              <a:schemeClr val="accent1">
                <a:tint val="44500"/>
                <a:satMod val="160000"/>
                <a:alpha val="3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en-US" sz="1000" dirty="0" smtClean="0">
              <a:solidFill>
                <a:schemeClr val="tx1"/>
              </a:solidFill>
            </a:rPr>
            <a:t>AYSO U6 Trained</a:t>
          </a:r>
        </a:p>
        <a:p>
          <a:r>
            <a:rPr lang="en-US" sz="1000" dirty="0" smtClean="0">
              <a:solidFill>
                <a:schemeClr val="tx1"/>
              </a:solidFill>
            </a:rPr>
            <a:t>NSCAA Level 1 and 2</a:t>
          </a:r>
        </a:p>
        <a:p>
          <a:r>
            <a:rPr lang="en-US" sz="1000" dirty="0" smtClean="0">
              <a:solidFill>
                <a:schemeClr val="tx1"/>
              </a:solidFill>
            </a:rPr>
            <a:t>USSF </a:t>
          </a:r>
          <a:r>
            <a:rPr lang="en-US" sz="1000" dirty="0" smtClean="0">
              <a:solidFill>
                <a:schemeClr val="tx1"/>
              </a:solidFill>
            </a:rPr>
            <a:t>U6-U8 Modules</a:t>
          </a:r>
        </a:p>
        <a:p>
          <a:endParaRPr lang="en-US" sz="1000" dirty="0">
            <a:solidFill>
              <a:schemeClr val="tx1"/>
            </a:solidFill>
          </a:endParaRPr>
        </a:p>
      </dgm:t>
    </dgm:pt>
    <dgm:pt modelId="{54054D35-B0B5-49BF-8483-A48FD6552CFB}" type="parTrans" cxnId="{6632841B-2062-4172-86B4-E218E4DC28E1}">
      <dgm:prSet/>
      <dgm:spPr/>
      <dgm:t>
        <a:bodyPr/>
        <a:lstStyle/>
        <a:p>
          <a:endParaRPr lang="en-US"/>
        </a:p>
      </dgm:t>
    </dgm:pt>
    <dgm:pt modelId="{49A8F4A9-E963-4316-A845-29AC93FD4657}" type="sibTrans" cxnId="{6632841B-2062-4172-86B4-E218E4DC28E1}">
      <dgm:prSet/>
      <dgm:spPr/>
      <dgm:t>
        <a:bodyPr/>
        <a:lstStyle/>
        <a:p>
          <a:endParaRPr lang="en-US"/>
        </a:p>
      </dgm:t>
    </dgm:pt>
    <dgm:pt modelId="{537F1A1E-C93F-49C7-BEA4-F360742E9CE2}">
      <dgm:prSet phldrT="[Text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10000">
              <a:schemeClr val="accent1">
                <a:tint val="44500"/>
                <a:satMod val="160000"/>
                <a:alpha val="3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en-US" sz="1100" dirty="0" smtClean="0">
              <a:solidFill>
                <a:schemeClr val="tx1"/>
              </a:solidFill>
            </a:rPr>
            <a:t>AYSO Advance</a:t>
          </a:r>
        </a:p>
        <a:p>
          <a:r>
            <a:rPr lang="en-US" sz="1100" dirty="0" smtClean="0">
              <a:solidFill>
                <a:schemeClr val="tx1"/>
              </a:solidFill>
            </a:rPr>
            <a:t>NSCAA National</a:t>
          </a:r>
        </a:p>
        <a:p>
          <a:r>
            <a:rPr lang="en-US" sz="1100" dirty="0" smtClean="0">
              <a:solidFill>
                <a:schemeClr val="tx1"/>
              </a:solidFill>
            </a:rPr>
            <a:t>USSF </a:t>
          </a:r>
          <a:r>
            <a:rPr lang="en-US" sz="1100" dirty="0" smtClean="0">
              <a:solidFill>
                <a:schemeClr val="tx1"/>
              </a:solidFill>
            </a:rPr>
            <a:t>C</a:t>
          </a:r>
          <a:endParaRPr lang="en-US" sz="1100" dirty="0">
            <a:solidFill>
              <a:schemeClr val="tx1"/>
            </a:solidFill>
          </a:endParaRPr>
        </a:p>
      </dgm:t>
    </dgm:pt>
    <dgm:pt modelId="{3F76A839-A19B-4181-A52B-98A537158D68}" type="sibTrans" cxnId="{65872EF9-7DA0-45C4-BC9F-5E537375EEFB}">
      <dgm:prSet/>
      <dgm:spPr/>
      <dgm:t>
        <a:bodyPr/>
        <a:lstStyle/>
        <a:p>
          <a:endParaRPr lang="en-US"/>
        </a:p>
      </dgm:t>
    </dgm:pt>
    <dgm:pt modelId="{5F1A5FDF-7EDE-4418-9DB6-80922B561B95}" type="parTrans" cxnId="{65872EF9-7DA0-45C4-BC9F-5E537375EEFB}">
      <dgm:prSet/>
      <dgm:spPr/>
      <dgm:t>
        <a:bodyPr/>
        <a:lstStyle/>
        <a:p>
          <a:endParaRPr lang="en-US"/>
        </a:p>
      </dgm:t>
    </dgm:pt>
    <dgm:pt modelId="{7DEA3927-7809-442F-A69B-EF8ADF7CF786}" type="pres">
      <dgm:prSet presAssocID="{FABE09BC-C091-4331-A135-A2AAFF15C65E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4601B2-FB0E-4320-A9A5-A883637323D1}" type="pres">
      <dgm:prSet presAssocID="{FABE09BC-C091-4331-A135-A2AAFF15C65E}" presName="comp1" presStyleCnt="0"/>
      <dgm:spPr/>
    </dgm:pt>
    <dgm:pt modelId="{90BD52A0-78F1-40F4-BD3E-8CE38EE55560}" type="pres">
      <dgm:prSet presAssocID="{FABE09BC-C091-4331-A135-A2AAFF15C65E}" presName="circle1" presStyleLbl="node1" presStyleIdx="0" presStyleCnt="4" custLinFactNeighborY="1478"/>
      <dgm:spPr/>
      <dgm:t>
        <a:bodyPr/>
        <a:lstStyle/>
        <a:p>
          <a:endParaRPr lang="en-US"/>
        </a:p>
      </dgm:t>
    </dgm:pt>
    <dgm:pt modelId="{45948AEB-5B6E-4669-9AEB-7CF4F0CC51CD}" type="pres">
      <dgm:prSet presAssocID="{FABE09BC-C091-4331-A135-A2AAFF15C65E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11065E-BE68-4354-BD04-B64D14A8619C}" type="pres">
      <dgm:prSet presAssocID="{FABE09BC-C091-4331-A135-A2AAFF15C65E}" presName="comp2" presStyleCnt="0"/>
      <dgm:spPr/>
    </dgm:pt>
    <dgm:pt modelId="{2620513D-6DE3-4095-A819-F16F8B03AFE8}" type="pres">
      <dgm:prSet presAssocID="{FABE09BC-C091-4331-A135-A2AAFF15C65E}" presName="circle2" presStyleLbl="node1" presStyleIdx="1" presStyleCnt="4" custScaleX="133005" custLinFactNeighborY="-1601"/>
      <dgm:spPr/>
      <dgm:t>
        <a:bodyPr/>
        <a:lstStyle/>
        <a:p>
          <a:endParaRPr lang="en-US"/>
        </a:p>
      </dgm:t>
    </dgm:pt>
    <dgm:pt modelId="{82C7F604-9E7F-4650-8E2A-A8DBE8C2562C}" type="pres">
      <dgm:prSet presAssocID="{FABE09BC-C091-4331-A135-A2AAFF15C65E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98800F-14E2-4D61-987D-E6664BBC2A25}" type="pres">
      <dgm:prSet presAssocID="{FABE09BC-C091-4331-A135-A2AAFF15C65E}" presName="comp3" presStyleCnt="0"/>
      <dgm:spPr/>
    </dgm:pt>
    <dgm:pt modelId="{A85E2D41-B653-4152-A3F1-D0D22B62450D}" type="pres">
      <dgm:prSet presAssocID="{FABE09BC-C091-4331-A135-A2AAFF15C65E}" presName="circle3" presStyleLbl="node1" presStyleIdx="2" presStyleCnt="4" custScaleY="92150" custLinFactNeighborY="-3448"/>
      <dgm:spPr/>
      <dgm:t>
        <a:bodyPr/>
        <a:lstStyle/>
        <a:p>
          <a:endParaRPr lang="en-US"/>
        </a:p>
      </dgm:t>
    </dgm:pt>
    <dgm:pt modelId="{DD1514EB-7239-440A-9B83-5667E55464F2}" type="pres">
      <dgm:prSet presAssocID="{FABE09BC-C091-4331-A135-A2AAFF15C65E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92EBB0-DFB3-4C0A-99D4-8F4C97C4D1F5}" type="pres">
      <dgm:prSet presAssocID="{FABE09BC-C091-4331-A135-A2AAFF15C65E}" presName="comp4" presStyleCnt="0"/>
      <dgm:spPr/>
    </dgm:pt>
    <dgm:pt modelId="{9EAE5E8C-B9CC-4DFB-AFF3-752D054FB28F}" type="pres">
      <dgm:prSet presAssocID="{FABE09BC-C091-4331-A135-A2AAFF15C65E}" presName="circle4" presStyleLbl="node1" presStyleIdx="3" presStyleCnt="4" custScaleY="55666" custLinFactNeighborY="0"/>
      <dgm:spPr/>
      <dgm:t>
        <a:bodyPr/>
        <a:lstStyle/>
        <a:p>
          <a:endParaRPr lang="en-US"/>
        </a:p>
      </dgm:t>
    </dgm:pt>
    <dgm:pt modelId="{1A40899D-C6FD-48F1-BAC8-BDD933E9E25E}" type="pres">
      <dgm:prSet presAssocID="{FABE09BC-C091-4331-A135-A2AAFF15C65E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98AF30-B436-4DEB-BACB-23EC5CB5F5BE}" type="presOf" srcId="{4AEC7F91-12C6-455C-B4B0-6F3D55B41C6E}" destId="{2620513D-6DE3-4095-A819-F16F8B03AFE8}" srcOrd="0" destOrd="0" presId="urn:microsoft.com/office/officeart/2005/8/layout/venn2"/>
    <dgm:cxn modelId="{A0571D06-7468-4C58-86AD-4B9E04E0DB36}" type="presOf" srcId="{537F1A1E-C93F-49C7-BEA4-F360742E9CE2}" destId="{45948AEB-5B6E-4669-9AEB-7CF4F0CC51CD}" srcOrd="1" destOrd="0" presId="urn:microsoft.com/office/officeart/2005/8/layout/venn2"/>
    <dgm:cxn modelId="{2412F5C3-FC5C-4235-8EAE-5679CB593AD4}" type="presOf" srcId="{0AFAB07B-E2F8-4DD2-BEC1-290A3241918B}" destId="{A85E2D41-B653-4152-A3F1-D0D22B62450D}" srcOrd="0" destOrd="0" presId="urn:microsoft.com/office/officeart/2005/8/layout/venn2"/>
    <dgm:cxn modelId="{6632841B-2062-4172-86B4-E218E4DC28E1}" srcId="{FABE09BC-C091-4331-A135-A2AAFF15C65E}" destId="{25335BCE-B431-49C6-9BD4-B717D2B65A0A}" srcOrd="3" destOrd="0" parTransId="{54054D35-B0B5-49BF-8483-A48FD6552CFB}" sibTransId="{49A8F4A9-E963-4316-A845-29AC93FD4657}"/>
    <dgm:cxn modelId="{72075BDB-FC9E-499B-AB9E-E4E1B76879F1}" type="presOf" srcId="{25335BCE-B431-49C6-9BD4-B717D2B65A0A}" destId="{1A40899D-C6FD-48F1-BAC8-BDD933E9E25E}" srcOrd="1" destOrd="0" presId="urn:microsoft.com/office/officeart/2005/8/layout/venn2"/>
    <dgm:cxn modelId="{C09AADA1-1E77-48C7-A43D-D7F084AC246E}" type="presOf" srcId="{25335BCE-B431-49C6-9BD4-B717D2B65A0A}" destId="{9EAE5E8C-B9CC-4DFB-AFF3-752D054FB28F}" srcOrd="0" destOrd="0" presId="urn:microsoft.com/office/officeart/2005/8/layout/venn2"/>
    <dgm:cxn modelId="{FB05E203-DB0B-4BBF-B571-2471788E7E11}" type="presOf" srcId="{537F1A1E-C93F-49C7-BEA4-F360742E9CE2}" destId="{90BD52A0-78F1-40F4-BD3E-8CE38EE55560}" srcOrd="0" destOrd="0" presId="urn:microsoft.com/office/officeart/2005/8/layout/venn2"/>
    <dgm:cxn modelId="{A2473C1F-F775-4C54-87DD-BCF56100CFCF}" type="presOf" srcId="{4AEC7F91-12C6-455C-B4B0-6F3D55B41C6E}" destId="{82C7F604-9E7F-4650-8E2A-A8DBE8C2562C}" srcOrd="1" destOrd="0" presId="urn:microsoft.com/office/officeart/2005/8/layout/venn2"/>
    <dgm:cxn modelId="{65872EF9-7DA0-45C4-BC9F-5E537375EEFB}" srcId="{FABE09BC-C091-4331-A135-A2AAFF15C65E}" destId="{537F1A1E-C93F-49C7-BEA4-F360742E9CE2}" srcOrd="0" destOrd="0" parTransId="{5F1A5FDF-7EDE-4418-9DB6-80922B561B95}" sibTransId="{3F76A839-A19B-4181-A52B-98A537158D68}"/>
    <dgm:cxn modelId="{3C11DE93-45D5-4B89-80B4-211D52CE458D}" srcId="{FABE09BC-C091-4331-A135-A2AAFF15C65E}" destId="{4AEC7F91-12C6-455C-B4B0-6F3D55B41C6E}" srcOrd="1" destOrd="0" parTransId="{FC9A6FD4-AF45-4E16-A86D-D7636707B5FD}" sibTransId="{CD2DCF64-91AB-44DE-AF81-52605406F13F}"/>
    <dgm:cxn modelId="{DCA64A99-C6D9-45F5-BC66-378E7C81DE5E}" type="presOf" srcId="{FABE09BC-C091-4331-A135-A2AAFF15C65E}" destId="{7DEA3927-7809-442F-A69B-EF8ADF7CF786}" srcOrd="0" destOrd="0" presId="urn:microsoft.com/office/officeart/2005/8/layout/venn2"/>
    <dgm:cxn modelId="{BBCB5369-A6B1-4379-822A-EEFA25A14C81}" type="presOf" srcId="{0AFAB07B-E2F8-4DD2-BEC1-290A3241918B}" destId="{DD1514EB-7239-440A-9B83-5667E55464F2}" srcOrd="1" destOrd="0" presId="urn:microsoft.com/office/officeart/2005/8/layout/venn2"/>
    <dgm:cxn modelId="{455E424F-B505-469E-A454-0EC3EB6D31CD}" srcId="{FABE09BC-C091-4331-A135-A2AAFF15C65E}" destId="{0AFAB07B-E2F8-4DD2-BEC1-290A3241918B}" srcOrd="2" destOrd="0" parTransId="{FDB5B613-0366-4353-B5A5-DA7F59E53AE3}" sibTransId="{DA02EA26-F0C3-4F8C-9479-35F0AD1D6762}"/>
    <dgm:cxn modelId="{702BBFF3-80B8-4310-88B2-D9D8650DBF59}" type="presParOf" srcId="{7DEA3927-7809-442F-A69B-EF8ADF7CF786}" destId="{F04601B2-FB0E-4320-A9A5-A883637323D1}" srcOrd="0" destOrd="0" presId="urn:microsoft.com/office/officeart/2005/8/layout/venn2"/>
    <dgm:cxn modelId="{14E718A5-E20D-430D-B886-8E65B26D70DA}" type="presParOf" srcId="{F04601B2-FB0E-4320-A9A5-A883637323D1}" destId="{90BD52A0-78F1-40F4-BD3E-8CE38EE55560}" srcOrd="0" destOrd="0" presId="urn:microsoft.com/office/officeart/2005/8/layout/venn2"/>
    <dgm:cxn modelId="{F28106D8-015C-491B-8C66-7A32640A724B}" type="presParOf" srcId="{F04601B2-FB0E-4320-A9A5-A883637323D1}" destId="{45948AEB-5B6E-4669-9AEB-7CF4F0CC51CD}" srcOrd="1" destOrd="0" presId="urn:microsoft.com/office/officeart/2005/8/layout/venn2"/>
    <dgm:cxn modelId="{5119B51C-CED5-4C28-A1E9-F3C1C04AC457}" type="presParOf" srcId="{7DEA3927-7809-442F-A69B-EF8ADF7CF786}" destId="{D911065E-BE68-4354-BD04-B64D14A8619C}" srcOrd="1" destOrd="0" presId="urn:microsoft.com/office/officeart/2005/8/layout/venn2"/>
    <dgm:cxn modelId="{CFF87843-F596-431D-900D-15F48D9407EE}" type="presParOf" srcId="{D911065E-BE68-4354-BD04-B64D14A8619C}" destId="{2620513D-6DE3-4095-A819-F16F8B03AFE8}" srcOrd="0" destOrd="0" presId="urn:microsoft.com/office/officeart/2005/8/layout/venn2"/>
    <dgm:cxn modelId="{46060A95-F5E7-4461-BBFB-A79E0D76E4D6}" type="presParOf" srcId="{D911065E-BE68-4354-BD04-B64D14A8619C}" destId="{82C7F604-9E7F-4650-8E2A-A8DBE8C2562C}" srcOrd="1" destOrd="0" presId="urn:microsoft.com/office/officeart/2005/8/layout/venn2"/>
    <dgm:cxn modelId="{FF142D5F-C060-4728-B695-72593532CA0C}" type="presParOf" srcId="{7DEA3927-7809-442F-A69B-EF8ADF7CF786}" destId="{A298800F-14E2-4D61-987D-E6664BBC2A25}" srcOrd="2" destOrd="0" presId="urn:microsoft.com/office/officeart/2005/8/layout/venn2"/>
    <dgm:cxn modelId="{2367B6DB-1997-42C9-B639-3E9311CAB54C}" type="presParOf" srcId="{A298800F-14E2-4D61-987D-E6664BBC2A25}" destId="{A85E2D41-B653-4152-A3F1-D0D22B62450D}" srcOrd="0" destOrd="0" presId="urn:microsoft.com/office/officeart/2005/8/layout/venn2"/>
    <dgm:cxn modelId="{25B79F2C-EC22-4E08-B3F7-62762B0048AB}" type="presParOf" srcId="{A298800F-14E2-4D61-987D-E6664BBC2A25}" destId="{DD1514EB-7239-440A-9B83-5667E55464F2}" srcOrd="1" destOrd="0" presId="urn:microsoft.com/office/officeart/2005/8/layout/venn2"/>
    <dgm:cxn modelId="{3EA35D87-9583-44AD-88E7-E0713DC9C219}" type="presParOf" srcId="{7DEA3927-7809-442F-A69B-EF8ADF7CF786}" destId="{4592EBB0-DFB3-4C0A-99D4-8F4C97C4D1F5}" srcOrd="3" destOrd="0" presId="urn:microsoft.com/office/officeart/2005/8/layout/venn2"/>
    <dgm:cxn modelId="{56EB8614-D41A-4718-8A40-13B84FF78278}" type="presParOf" srcId="{4592EBB0-DFB3-4C0A-99D4-8F4C97C4D1F5}" destId="{9EAE5E8C-B9CC-4DFB-AFF3-752D054FB28F}" srcOrd="0" destOrd="0" presId="urn:microsoft.com/office/officeart/2005/8/layout/venn2"/>
    <dgm:cxn modelId="{D7A069FE-25D2-4CE1-92CE-8AE44A5C9AE1}" type="presParOf" srcId="{4592EBB0-DFB3-4C0A-99D4-8F4C97C4D1F5}" destId="{1A40899D-C6FD-48F1-BAC8-BDD933E9E25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F56409-EBA7-49F8-AE06-B4B16307C7F1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629BF5-3317-400D-877E-47D3F1CFE0B1}">
      <dgm:prSet phldrT="[Text]"/>
      <dgm:spPr/>
      <dgm:t>
        <a:bodyPr/>
        <a:lstStyle/>
        <a:p>
          <a:r>
            <a:rPr lang="en-US" dirty="0" smtClean="0"/>
            <a:t>Coach</a:t>
          </a:r>
          <a:endParaRPr lang="en-US" dirty="0"/>
        </a:p>
      </dgm:t>
    </dgm:pt>
    <dgm:pt modelId="{8657F991-EE95-423F-ACBE-3254D376AD3D}" type="parTrans" cxnId="{45517F9C-EC2A-412D-B519-ED407DBFB67E}">
      <dgm:prSet/>
      <dgm:spPr/>
      <dgm:t>
        <a:bodyPr/>
        <a:lstStyle/>
        <a:p>
          <a:endParaRPr lang="en-US"/>
        </a:p>
      </dgm:t>
    </dgm:pt>
    <dgm:pt modelId="{C8742EA8-C603-495E-9BD6-6AE1FDC4C191}" type="sibTrans" cxnId="{45517F9C-EC2A-412D-B519-ED407DBFB67E}">
      <dgm:prSet/>
      <dgm:spPr/>
      <dgm:t>
        <a:bodyPr/>
        <a:lstStyle/>
        <a:p>
          <a:endParaRPr lang="en-US"/>
        </a:p>
      </dgm:t>
    </dgm:pt>
    <dgm:pt modelId="{5B0042E9-1BE1-4152-80D6-38AF42F97640}">
      <dgm:prSet phldrT="[Text]"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algn="ctr"/>
          <a:endParaRPr lang="en-US" sz="1800" dirty="0" smtClean="0"/>
        </a:p>
        <a:p>
          <a:pPr algn="ctr"/>
          <a:r>
            <a:rPr lang="en-US" sz="1800" dirty="0" smtClean="0"/>
            <a:t>Mentor Program</a:t>
          </a:r>
        </a:p>
        <a:p>
          <a:pPr algn="l"/>
          <a:r>
            <a:rPr lang="en-US" sz="1100" dirty="0" smtClean="0">
              <a:solidFill>
                <a:schemeClr val="tx1"/>
              </a:solidFill>
            </a:rPr>
            <a:t>Director of Coaching Training Sessions</a:t>
          </a:r>
        </a:p>
        <a:p>
          <a:pPr algn="l"/>
          <a:r>
            <a:rPr lang="en-US" sz="1100" dirty="0" smtClean="0">
              <a:solidFill>
                <a:schemeClr val="tx1"/>
              </a:solidFill>
            </a:rPr>
            <a:t>Coach Pairing (Recreation/Advance/Travel)</a:t>
          </a:r>
        </a:p>
        <a:p>
          <a:pPr algn="l"/>
          <a:r>
            <a:rPr lang="en-US" sz="1100" dirty="0" smtClean="0">
              <a:solidFill>
                <a:schemeClr val="tx1"/>
              </a:solidFill>
            </a:rPr>
            <a:t>Guest Coach Sessions</a:t>
          </a:r>
        </a:p>
        <a:p>
          <a:pPr algn="l"/>
          <a:r>
            <a:rPr lang="en-US" sz="1100" dirty="0" smtClean="0">
              <a:solidFill>
                <a:schemeClr val="tx1"/>
              </a:solidFill>
            </a:rPr>
            <a:t>Field Observations by Director of Coaching, Travel Coordinator, Advance Coordinator &amp; Coach Administrator</a:t>
          </a:r>
        </a:p>
        <a:p>
          <a:pPr algn="l"/>
          <a:r>
            <a:rPr lang="en-US" sz="1100" dirty="0" smtClean="0">
              <a:solidFill>
                <a:schemeClr val="tx1"/>
              </a:solidFill>
            </a:rPr>
            <a:t>Age Coordinators</a:t>
          </a:r>
          <a:endParaRPr lang="en-US" sz="1200" dirty="0">
            <a:solidFill>
              <a:schemeClr val="tx1"/>
            </a:solidFill>
          </a:endParaRPr>
        </a:p>
      </dgm:t>
    </dgm:pt>
    <dgm:pt modelId="{EED24A99-3879-4E86-9489-45402488740C}" type="parTrans" cxnId="{0517355B-7655-4A2B-81CB-671CB5E4C9A2}">
      <dgm:prSet/>
      <dgm:spPr/>
      <dgm:t>
        <a:bodyPr/>
        <a:lstStyle/>
        <a:p>
          <a:endParaRPr lang="en-US"/>
        </a:p>
      </dgm:t>
    </dgm:pt>
    <dgm:pt modelId="{18D0C3C6-B692-42E3-B5F1-D1E00125D3A6}" type="sibTrans" cxnId="{0517355B-7655-4A2B-81CB-671CB5E4C9A2}">
      <dgm:prSet/>
      <dgm:spPr/>
      <dgm:t>
        <a:bodyPr/>
        <a:lstStyle/>
        <a:p>
          <a:endParaRPr lang="en-US"/>
        </a:p>
      </dgm:t>
    </dgm:pt>
    <dgm:pt modelId="{98562D87-9B65-4BBC-AA02-A11F83929C98}">
      <dgm:prSet phldrT="[Text]" custT="1"/>
      <dgm:spPr/>
      <dgm:t>
        <a:bodyPr/>
        <a:lstStyle/>
        <a:p>
          <a:pPr algn="ctr"/>
          <a:r>
            <a:rPr lang="en-US" sz="1800" dirty="0" smtClean="0"/>
            <a:t>Residential</a:t>
          </a:r>
        </a:p>
        <a:p>
          <a:pPr algn="l"/>
          <a:r>
            <a:rPr lang="en-US" sz="1100" dirty="0" smtClean="0">
              <a:solidFill>
                <a:schemeClr val="tx1"/>
              </a:solidFill>
            </a:rPr>
            <a:t>AYSO National Coaching Course</a:t>
          </a:r>
        </a:p>
        <a:p>
          <a:pPr algn="l"/>
          <a:r>
            <a:rPr lang="en-US" sz="1100" dirty="0" smtClean="0">
              <a:solidFill>
                <a:schemeClr val="tx1"/>
              </a:solidFill>
            </a:rPr>
            <a:t>NSCAA National, Advance National, Premier Diplomas</a:t>
          </a:r>
        </a:p>
        <a:p>
          <a:pPr algn="l"/>
          <a:r>
            <a:rPr lang="en-US" sz="1100" dirty="0" smtClean="0">
              <a:solidFill>
                <a:schemeClr val="tx1"/>
              </a:solidFill>
            </a:rPr>
            <a:t>USSF </a:t>
          </a:r>
          <a:r>
            <a:rPr lang="en-US" sz="1100" dirty="0" smtClean="0">
              <a:solidFill>
                <a:schemeClr val="tx1"/>
              </a:solidFill>
            </a:rPr>
            <a:t>C, B &amp; A</a:t>
          </a:r>
        </a:p>
        <a:p>
          <a:pPr algn="l"/>
          <a:r>
            <a:rPr lang="en-US" sz="1100" dirty="0" smtClean="0">
              <a:solidFill>
                <a:schemeClr val="tx1"/>
              </a:solidFill>
            </a:rPr>
            <a:t>U.S. National Youth License</a:t>
          </a:r>
        </a:p>
      </dgm:t>
    </dgm:pt>
    <dgm:pt modelId="{6543C47E-1F61-4EB5-8658-85D9E65AEFE7}" type="parTrans" cxnId="{E86206F4-8AE5-4DBE-B419-1E4627335560}">
      <dgm:prSet/>
      <dgm:spPr/>
      <dgm:t>
        <a:bodyPr/>
        <a:lstStyle/>
        <a:p>
          <a:endParaRPr lang="en-US"/>
        </a:p>
      </dgm:t>
    </dgm:pt>
    <dgm:pt modelId="{19050171-B749-4F32-A836-E0AF7EADFCB0}" type="sibTrans" cxnId="{E86206F4-8AE5-4DBE-B419-1E4627335560}">
      <dgm:prSet/>
      <dgm:spPr/>
      <dgm:t>
        <a:bodyPr/>
        <a:lstStyle/>
        <a:p>
          <a:endParaRPr lang="en-US"/>
        </a:p>
      </dgm:t>
    </dgm:pt>
    <dgm:pt modelId="{692A27B3-56E1-40AD-BF0D-DB00864CE6DB}">
      <dgm:prSet phldrT="[Text]" custT="1"/>
      <dgm:spPr>
        <a:solidFill>
          <a:srgbClr val="FFC000"/>
        </a:solidFill>
      </dgm:spPr>
      <dgm:t>
        <a:bodyPr/>
        <a:lstStyle/>
        <a:p>
          <a:pPr algn="ctr"/>
          <a:r>
            <a:rPr lang="en-US" sz="1800" dirty="0" smtClean="0"/>
            <a:t>Distance</a:t>
          </a:r>
        </a:p>
        <a:p>
          <a:pPr algn="l"/>
          <a:r>
            <a:rPr lang="en-US" sz="1100" dirty="0" smtClean="0">
              <a:solidFill>
                <a:schemeClr val="tx1"/>
              </a:solidFill>
            </a:rPr>
            <a:t>AYSO E-AYSO On-line Courses, AYSO Webinars, Coach Tips, Hey Coach &amp; CATZ Coach</a:t>
          </a:r>
        </a:p>
        <a:p>
          <a:pPr algn="l"/>
          <a:r>
            <a:rPr lang="en-US" sz="1100" dirty="0" smtClean="0">
              <a:solidFill>
                <a:schemeClr val="tx1"/>
              </a:solidFill>
            </a:rPr>
            <a:t>NSCAA Club Standards Webinars</a:t>
          </a:r>
        </a:p>
        <a:p>
          <a:pPr algn="l"/>
          <a:r>
            <a:rPr lang="en-US" sz="1100" dirty="0" smtClean="0">
              <a:solidFill>
                <a:schemeClr val="tx1"/>
              </a:solidFill>
            </a:rPr>
            <a:t>NSCAA Interactive Presentations</a:t>
          </a:r>
        </a:p>
        <a:p>
          <a:pPr algn="l"/>
          <a:r>
            <a:rPr lang="en-US" sz="1100" dirty="0" smtClean="0">
              <a:solidFill>
                <a:schemeClr val="tx1"/>
              </a:solidFill>
            </a:rPr>
            <a:t>NSCAA Tactical Situation Tests</a:t>
          </a:r>
        </a:p>
        <a:p>
          <a:pPr algn="l"/>
          <a:r>
            <a:rPr lang="en-US" sz="1100" dirty="0" smtClean="0">
              <a:solidFill>
                <a:schemeClr val="tx1"/>
              </a:solidFill>
            </a:rPr>
            <a:t>NSCAA Coaching Academy Material</a:t>
          </a:r>
        </a:p>
        <a:p>
          <a:pPr algn="l"/>
          <a:r>
            <a:rPr lang="en-US" sz="1100" dirty="0" smtClean="0">
              <a:solidFill>
                <a:schemeClr val="tx1"/>
              </a:solidFill>
            </a:rPr>
            <a:t>US Soccer Coaching Curriculum </a:t>
          </a:r>
        </a:p>
        <a:p>
          <a:pPr algn="ctr"/>
          <a:endParaRPr lang="en-US" sz="2400" dirty="0"/>
        </a:p>
      </dgm:t>
    </dgm:pt>
    <dgm:pt modelId="{E5BE27F2-FF3A-47B7-8724-4B11BA278838}" type="parTrans" cxnId="{E94B206C-E3A4-41E4-9974-33DB7231F1FD}">
      <dgm:prSet/>
      <dgm:spPr/>
      <dgm:t>
        <a:bodyPr/>
        <a:lstStyle/>
        <a:p>
          <a:endParaRPr lang="en-US"/>
        </a:p>
      </dgm:t>
    </dgm:pt>
    <dgm:pt modelId="{AB3488D6-189D-41FA-98E5-D3027AF76554}" type="sibTrans" cxnId="{E94B206C-E3A4-41E4-9974-33DB7231F1FD}">
      <dgm:prSet/>
      <dgm:spPr/>
      <dgm:t>
        <a:bodyPr/>
        <a:lstStyle/>
        <a:p>
          <a:endParaRPr lang="en-US"/>
        </a:p>
      </dgm:t>
    </dgm:pt>
    <dgm:pt modelId="{F1BC2750-AE74-4F79-9B2E-A3F61CD8BE6B}">
      <dgm:prSet phldrT="[Text]" custT="1"/>
      <dgm:spPr>
        <a:solidFill>
          <a:srgbClr val="FF0000"/>
        </a:solidFill>
      </dgm:spPr>
      <dgm:t>
        <a:bodyPr/>
        <a:lstStyle/>
        <a:p>
          <a:pPr algn="ctr"/>
          <a:r>
            <a:rPr lang="en-US" sz="1800" dirty="0" smtClean="0"/>
            <a:t>Non-residential</a:t>
          </a:r>
        </a:p>
        <a:p>
          <a:pPr algn="l"/>
          <a:r>
            <a:rPr lang="en-US" sz="1100" dirty="0" smtClean="0">
              <a:solidFill>
                <a:schemeClr val="tx1"/>
              </a:solidFill>
            </a:rPr>
            <a:t>AYSO U6-U12 Intermediate &amp; Advance Training Field and Classroom Training</a:t>
          </a:r>
        </a:p>
        <a:p>
          <a:pPr algn="l"/>
          <a:r>
            <a:rPr lang="en-US" sz="1100" dirty="0" smtClean="0">
              <a:solidFill>
                <a:schemeClr val="tx1"/>
              </a:solidFill>
            </a:rPr>
            <a:t>NSCAA Level 1-6</a:t>
          </a:r>
        </a:p>
        <a:p>
          <a:pPr algn="l"/>
          <a:r>
            <a:rPr lang="en-US" sz="1100" dirty="0" smtClean="0">
              <a:solidFill>
                <a:schemeClr val="tx1"/>
              </a:solidFill>
            </a:rPr>
            <a:t>USSF </a:t>
          </a:r>
          <a:r>
            <a:rPr lang="en-US" sz="1100" dirty="0" smtClean="0">
              <a:solidFill>
                <a:schemeClr val="tx1"/>
              </a:solidFill>
            </a:rPr>
            <a:t>U6-U10 modules</a:t>
          </a:r>
        </a:p>
        <a:p>
          <a:pPr algn="l"/>
          <a:r>
            <a:rPr lang="en-US" sz="1100" dirty="0" smtClean="0">
              <a:solidFill>
                <a:schemeClr val="tx1"/>
              </a:solidFill>
            </a:rPr>
            <a:t>USSF </a:t>
          </a:r>
          <a:r>
            <a:rPr lang="en-US" sz="1100" dirty="0" smtClean="0">
              <a:solidFill>
                <a:schemeClr val="tx1"/>
              </a:solidFill>
            </a:rPr>
            <a:t>E and D</a:t>
          </a:r>
        </a:p>
        <a:p>
          <a:pPr algn="ctr"/>
          <a:endParaRPr lang="en-US" sz="2400" dirty="0"/>
        </a:p>
      </dgm:t>
    </dgm:pt>
    <dgm:pt modelId="{FDEF8BEF-25C0-4FCB-8201-B79D9F310A2A}" type="parTrans" cxnId="{40BC98B8-0986-46E7-AF66-37120F8A2CD7}">
      <dgm:prSet/>
      <dgm:spPr/>
      <dgm:t>
        <a:bodyPr/>
        <a:lstStyle/>
        <a:p>
          <a:endParaRPr lang="en-US"/>
        </a:p>
      </dgm:t>
    </dgm:pt>
    <dgm:pt modelId="{3C0A169E-C72D-48AD-80C3-BCAD4B56438F}" type="sibTrans" cxnId="{40BC98B8-0986-46E7-AF66-37120F8A2CD7}">
      <dgm:prSet/>
      <dgm:spPr/>
      <dgm:t>
        <a:bodyPr/>
        <a:lstStyle/>
        <a:p>
          <a:endParaRPr lang="en-US"/>
        </a:p>
      </dgm:t>
    </dgm:pt>
    <dgm:pt modelId="{F7B0C45C-1705-4EA6-A166-A7962AFBBD37}" type="pres">
      <dgm:prSet presAssocID="{E1F56409-EBA7-49F8-AE06-B4B16307C7F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8D0601-24F9-4CDF-BF8C-BA9A83672E75}" type="pres">
      <dgm:prSet presAssocID="{E1F56409-EBA7-49F8-AE06-B4B16307C7F1}" presName="matrix" presStyleCnt="0"/>
      <dgm:spPr/>
    </dgm:pt>
    <dgm:pt modelId="{03EC8A13-7C1F-4D16-A6C8-8D7C8D251C06}" type="pres">
      <dgm:prSet presAssocID="{E1F56409-EBA7-49F8-AE06-B4B16307C7F1}" presName="tile1" presStyleLbl="node1" presStyleIdx="0" presStyleCnt="4" custLinFactNeighborY="-1250"/>
      <dgm:spPr/>
      <dgm:t>
        <a:bodyPr/>
        <a:lstStyle/>
        <a:p>
          <a:endParaRPr lang="en-US"/>
        </a:p>
      </dgm:t>
    </dgm:pt>
    <dgm:pt modelId="{E98AAEBA-861D-4A58-A898-4F2B24DE68C1}" type="pres">
      <dgm:prSet presAssocID="{E1F56409-EBA7-49F8-AE06-B4B16307C7F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DD60F8-65CB-4094-8323-817601B7C21E}" type="pres">
      <dgm:prSet presAssocID="{E1F56409-EBA7-49F8-AE06-B4B16307C7F1}" presName="tile2" presStyleLbl="node1" presStyleIdx="1" presStyleCnt="4"/>
      <dgm:spPr/>
      <dgm:t>
        <a:bodyPr/>
        <a:lstStyle/>
        <a:p>
          <a:endParaRPr lang="en-US"/>
        </a:p>
      </dgm:t>
    </dgm:pt>
    <dgm:pt modelId="{1EE7E82F-E3E8-4662-A7CD-6C2074D228B9}" type="pres">
      <dgm:prSet presAssocID="{E1F56409-EBA7-49F8-AE06-B4B16307C7F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6BBEA4-62FE-47FA-9D2F-21CEC4120D08}" type="pres">
      <dgm:prSet presAssocID="{E1F56409-EBA7-49F8-AE06-B4B16307C7F1}" presName="tile3" presStyleLbl="node1" presStyleIdx="2" presStyleCnt="4"/>
      <dgm:spPr/>
      <dgm:t>
        <a:bodyPr/>
        <a:lstStyle/>
        <a:p>
          <a:endParaRPr lang="en-US"/>
        </a:p>
      </dgm:t>
    </dgm:pt>
    <dgm:pt modelId="{7AC8FA74-A9AD-4865-87CF-95453D6C7409}" type="pres">
      <dgm:prSet presAssocID="{E1F56409-EBA7-49F8-AE06-B4B16307C7F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F08DA1-9B8A-46B9-A271-F39899B6EEF9}" type="pres">
      <dgm:prSet presAssocID="{E1F56409-EBA7-49F8-AE06-B4B16307C7F1}" presName="tile4" presStyleLbl="node1" presStyleIdx="3" presStyleCnt="4"/>
      <dgm:spPr/>
      <dgm:t>
        <a:bodyPr/>
        <a:lstStyle/>
        <a:p>
          <a:endParaRPr lang="en-US"/>
        </a:p>
      </dgm:t>
    </dgm:pt>
    <dgm:pt modelId="{A210601E-B1B9-4DFC-9F07-7AD2A20A9237}" type="pres">
      <dgm:prSet presAssocID="{E1F56409-EBA7-49F8-AE06-B4B16307C7F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05129A-083E-4025-BA15-CBA33BACD879}" type="pres">
      <dgm:prSet presAssocID="{E1F56409-EBA7-49F8-AE06-B4B16307C7F1}" presName="centerTile" presStyleLbl="fgShp" presStyleIdx="0" presStyleCnt="1" custScaleX="116667" custScaleY="65000" custLinFactNeighborX="0" custLinFactNeighborY="-75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906C2883-2A0D-4AA0-9FD5-78D34F667213}" type="presOf" srcId="{E1F56409-EBA7-49F8-AE06-B4B16307C7F1}" destId="{F7B0C45C-1705-4EA6-A166-A7962AFBBD37}" srcOrd="0" destOrd="0" presId="urn:microsoft.com/office/officeart/2005/8/layout/matrix1"/>
    <dgm:cxn modelId="{0517355B-7655-4A2B-81CB-671CB5E4C9A2}" srcId="{4E629BF5-3317-400D-877E-47D3F1CFE0B1}" destId="{5B0042E9-1BE1-4152-80D6-38AF42F97640}" srcOrd="0" destOrd="0" parTransId="{EED24A99-3879-4E86-9489-45402488740C}" sibTransId="{18D0C3C6-B692-42E3-B5F1-D1E00125D3A6}"/>
    <dgm:cxn modelId="{45517F9C-EC2A-412D-B519-ED407DBFB67E}" srcId="{E1F56409-EBA7-49F8-AE06-B4B16307C7F1}" destId="{4E629BF5-3317-400D-877E-47D3F1CFE0B1}" srcOrd="0" destOrd="0" parTransId="{8657F991-EE95-423F-ACBE-3254D376AD3D}" sibTransId="{C8742EA8-C603-495E-9BD6-6AE1FDC4C191}"/>
    <dgm:cxn modelId="{3A22F237-BB81-4534-9930-8D9A24B7357D}" type="presOf" srcId="{98562D87-9B65-4BBC-AA02-A11F83929C98}" destId="{1EE7E82F-E3E8-4662-A7CD-6C2074D228B9}" srcOrd="1" destOrd="0" presId="urn:microsoft.com/office/officeart/2005/8/layout/matrix1"/>
    <dgm:cxn modelId="{D5A1DEBC-6E0F-4F28-BAF0-45CB5A5555A0}" type="presOf" srcId="{692A27B3-56E1-40AD-BF0D-DB00864CE6DB}" destId="{7AC8FA74-A9AD-4865-87CF-95453D6C7409}" srcOrd="1" destOrd="0" presId="urn:microsoft.com/office/officeart/2005/8/layout/matrix1"/>
    <dgm:cxn modelId="{565FD74D-303C-42E2-9668-B0B8404066A3}" type="presOf" srcId="{692A27B3-56E1-40AD-BF0D-DB00864CE6DB}" destId="{696BBEA4-62FE-47FA-9D2F-21CEC4120D08}" srcOrd="0" destOrd="0" presId="urn:microsoft.com/office/officeart/2005/8/layout/matrix1"/>
    <dgm:cxn modelId="{A7B0E751-C59A-4BF8-9AAF-CE06481745F7}" type="presOf" srcId="{F1BC2750-AE74-4F79-9B2E-A3F61CD8BE6B}" destId="{A210601E-B1B9-4DFC-9F07-7AD2A20A9237}" srcOrd="1" destOrd="0" presId="urn:microsoft.com/office/officeart/2005/8/layout/matrix1"/>
    <dgm:cxn modelId="{E86206F4-8AE5-4DBE-B419-1E4627335560}" srcId="{4E629BF5-3317-400D-877E-47D3F1CFE0B1}" destId="{98562D87-9B65-4BBC-AA02-A11F83929C98}" srcOrd="1" destOrd="0" parTransId="{6543C47E-1F61-4EB5-8658-85D9E65AEFE7}" sibTransId="{19050171-B749-4F32-A836-E0AF7EADFCB0}"/>
    <dgm:cxn modelId="{F551BC12-4653-4C62-A5A3-C0ED6668CC8D}" type="presOf" srcId="{F1BC2750-AE74-4F79-9B2E-A3F61CD8BE6B}" destId="{45F08DA1-9B8A-46B9-A271-F39899B6EEF9}" srcOrd="0" destOrd="0" presId="urn:microsoft.com/office/officeart/2005/8/layout/matrix1"/>
    <dgm:cxn modelId="{E94B206C-E3A4-41E4-9974-33DB7231F1FD}" srcId="{4E629BF5-3317-400D-877E-47D3F1CFE0B1}" destId="{692A27B3-56E1-40AD-BF0D-DB00864CE6DB}" srcOrd="2" destOrd="0" parTransId="{E5BE27F2-FF3A-47B7-8724-4B11BA278838}" sibTransId="{AB3488D6-189D-41FA-98E5-D3027AF76554}"/>
    <dgm:cxn modelId="{CC545CC1-17BC-4FE6-AB17-67E35EF47AF4}" type="presOf" srcId="{4E629BF5-3317-400D-877E-47D3F1CFE0B1}" destId="{BD05129A-083E-4025-BA15-CBA33BACD879}" srcOrd="0" destOrd="0" presId="urn:microsoft.com/office/officeart/2005/8/layout/matrix1"/>
    <dgm:cxn modelId="{58579478-EC00-4880-864E-F65F8907F624}" type="presOf" srcId="{98562D87-9B65-4BBC-AA02-A11F83929C98}" destId="{83DD60F8-65CB-4094-8323-817601B7C21E}" srcOrd="0" destOrd="0" presId="urn:microsoft.com/office/officeart/2005/8/layout/matrix1"/>
    <dgm:cxn modelId="{40BC98B8-0986-46E7-AF66-37120F8A2CD7}" srcId="{4E629BF5-3317-400D-877E-47D3F1CFE0B1}" destId="{F1BC2750-AE74-4F79-9B2E-A3F61CD8BE6B}" srcOrd="3" destOrd="0" parTransId="{FDEF8BEF-25C0-4FCB-8201-B79D9F310A2A}" sibTransId="{3C0A169E-C72D-48AD-80C3-BCAD4B56438F}"/>
    <dgm:cxn modelId="{52969DA7-016A-42AA-AE15-3F2124CBD917}" type="presOf" srcId="{5B0042E9-1BE1-4152-80D6-38AF42F97640}" destId="{E98AAEBA-861D-4A58-A898-4F2B24DE68C1}" srcOrd="1" destOrd="0" presId="urn:microsoft.com/office/officeart/2005/8/layout/matrix1"/>
    <dgm:cxn modelId="{FD203BD5-0B1B-49A6-9795-A7747DCAAD08}" type="presOf" srcId="{5B0042E9-1BE1-4152-80D6-38AF42F97640}" destId="{03EC8A13-7C1F-4D16-A6C8-8D7C8D251C06}" srcOrd="0" destOrd="0" presId="urn:microsoft.com/office/officeart/2005/8/layout/matrix1"/>
    <dgm:cxn modelId="{A448FAA3-371E-4F0A-84BF-8F3F4DFA5B99}" type="presParOf" srcId="{F7B0C45C-1705-4EA6-A166-A7962AFBBD37}" destId="{7A8D0601-24F9-4CDF-BF8C-BA9A83672E75}" srcOrd="0" destOrd="0" presId="urn:microsoft.com/office/officeart/2005/8/layout/matrix1"/>
    <dgm:cxn modelId="{31C8E4FA-2F86-46CE-A2BD-14C5AD075820}" type="presParOf" srcId="{7A8D0601-24F9-4CDF-BF8C-BA9A83672E75}" destId="{03EC8A13-7C1F-4D16-A6C8-8D7C8D251C06}" srcOrd="0" destOrd="0" presId="urn:microsoft.com/office/officeart/2005/8/layout/matrix1"/>
    <dgm:cxn modelId="{139A4E3A-BA25-45F5-BBC2-869C6EF09651}" type="presParOf" srcId="{7A8D0601-24F9-4CDF-BF8C-BA9A83672E75}" destId="{E98AAEBA-861D-4A58-A898-4F2B24DE68C1}" srcOrd="1" destOrd="0" presId="urn:microsoft.com/office/officeart/2005/8/layout/matrix1"/>
    <dgm:cxn modelId="{33797102-3F03-4F37-B13A-4AD815C97CDD}" type="presParOf" srcId="{7A8D0601-24F9-4CDF-BF8C-BA9A83672E75}" destId="{83DD60F8-65CB-4094-8323-817601B7C21E}" srcOrd="2" destOrd="0" presId="urn:microsoft.com/office/officeart/2005/8/layout/matrix1"/>
    <dgm:cxn modelId="{EE999876-1AF9-4460-A1AD-316098DC60BC}" type="presParOf" srcId="{7A8D0601-24F9-4CDF-BF8C-BA9A83672E75}" destId="{1EE7E82F-E3E8-4662-A7CD-6C2074D228B9}" srcOrd="3" destOrd="0" presId="urn:microsoft.com/office/officeart/2005/8/layout/matrix1"/>
    <dgm:cxn modelId="{73E4CF05-4099-48F2-A3B7-45CEC9501529}" type="presParOf" srcId="{7A8D0601-24F9-4CDF-BF8C-BA9A83672E75}" destId="{696BBEA4-62FE-47FA-9D2F-21CEC4120D08}" srcOrd="4" destOrd="0" presId="urn:microsoft.com/office/officeart/2005/8/layout/matrix1"/>
    <dgm:cxn modelId="{F92021F4-FFDF-49B7-8FAC-6D5ADEDC26BB}" type="presParOf" srcId="{7A8D0601-24F9-4CDF-BF8C-BA9A83672E75}" destId="{7AC8FA74-A9AD-4865-87CF-95453D6C7409}" srcOrd="5" destOrd="0" presId="urn:microsoft.com/office/officeart/2005/8/layout/matrix1"/>
    <dgm:cxn modelId="{2FF87C2E-1EE1-4BDB-A785-3FD9B1B13323}" type="presParOf" srcId="{7A8D0601-24F9-4CDF-BF8C-BA9A83672E75}" destId="{45F08DA1-9B8A-46B9-A271-F39899B6EEF9}" srcOrd="6" destOrd="0" presId="urn:microsoft.com/office/officeart/2005/8/layout/matrix1"/>
    <dgm:cxn modelId="{215D82C5-DDBA-4242-8D67-11D74F9D426E}" type="presParOf" srcId="{7A8D0601-24F9-4CDF-BF8C-BA9A83672E75}" destId="{A210601E-B1B9-4DFC-9F07-7AD2A20A9237}" srcOrd="7" destOrd="0" presId="urn:microsoft.com/office/officeart/2005/8/layout/matrix1"/>
    <dgm:cxn modelId="{372626FB-D787-4273-AA27-FE04674C09D9}" type="presParOf" srcId="{F7B0C45C-1705-4EA6-A166-A7962AFBBD37}" destId="{BD05129A-083E-4025-BA15-CBA33BACD87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9931947-7C77-4FB3-B17E-75C87FD72FB5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F5854C-1526-4FDC-A012-ECC5B72FB5C8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Player</a:t>
          </a:r>
          <a:endParaRPr lang="en-US" dirty="0"/>
        </a:p>
      </dgm:t>
    </dgm:pt>
    <dgm:pt modelId="{8968D241-4B1D-48A4-A280-7907DA40365C}" type="parTrans" cxnId="{D3621FFC-0B53-4725-ADD0-BE0A07A4D255}">
      <dgm:prSet/>
      <dgm:spPr/>
      <dgm:t>
        <a:bodyPr/>
        <a:lstStyle/>
        <a:p>
          <a:endParaRPr lang="en-US"/>
        </a:p>
      </dgm:t>
    </dgm:pt>
    <dgm:pt modelId="{5C95FDF0-5CFA-4F83-AB8D-C4B1BC5C887F}" type="sibTrans" cxnId="{D3621FFC-0B53-4725-ADD0-BE0A07A4D255}">
      <dgm:prSet/>
      <dgm:spPr/>
      <dgm:t>
        <a:bodyPr/>
        <a:lstStyle/>
        <a:p>
          <a:endParaRPr lang="en-US"/>
        </a:p>
      </dgm:t>
    </dgm:pt>
    <dgm:pt modelId="{C08DA070-9A78-4F0A-8DF3-CA870A63D5A7}">
      <dgm:prSet phldrT="[Text]"/>
      <dgm:spPr/>
      <dgm:t>
        <a:bodyPr/>
        <a:lstStyle/>
        <a:p>
          <a:r>
            <a:rPr lang="en-US" dirty="0" smtClean="0"/>
            <a:t>Travel</a:t>
          </a:r>
        </a:p>
        <a:p>
          <a:r>
            <a:rPr lang="en-US" dirty="0" smtClean="0"/>
            <a:t>(u10-u18)</a:t>
          </a:r>
          <a:endParaRPr lang="en-US" dirty="0"/>
        </a:p>
      </dgm:t>
    </dgm:pt>
    <dgm:pt modelId="{4037019F-A071-433C-9370-3ED03CF6D0EB}" type="parTrans" cxnId="{E4C557F1-AC4B-4FBF-B06D-99E07B17F263}">
      <dgm:prSet/>
      <dgm:spPr/>
      <dgm:t>
        <a:bodyPr/>
        <a:lstStyle/>
        <a:p>
          <a:endParaRPr lang="en-US"/>
        </a:p>
      </dgm:t>
    </dgm:pt>
    <dgm:pt modelId="{51EC5350-B2C5-4A51-9B32-753549F61200}" type="sibTrans" cxnId="{E4C557F1-AC4B-4FBF-B06D-99E07B17F263}">
      <dgm:prSet/>
      <dgm:spPr/>
      <dgm:t>
        <a:bodyPr/>
        <a:lstStyle/>
        <a:p>
          <a:endParaRPr lang="en-US"/>
        </a:p>
      </dgm:t>
    </dgm:pt>
    <dgm:pt modelId="{CE22FADF-DA67-48B8-9DA4-5C1EB07B3CAA}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lang="en-US" dirty="0" smtClean="0"/>
            <a:t>Academy</a:t>
          </a:r>
        </a:p>
        <a:p>
          <a:r>
            <a:rPr lang="en-US" dirty="0" smtClean="0"/>
            <a:t>Technical</a:t>
          </a:r>
          <a:endParaRPr lang="en-US" dirty="0"/>
        </a:p>
      </dgm:t>
    </dgm:pt>
    <dgm:pt modelId="{344D5F52-50E7-49F6-B0D8-3655944A6B8D}" type="parTrans" cxnId="{3AD4F1EC-C714-49EE-9F83-AAB57B4D2CC5}">
      <dgm:prSet/>
      <dgm:spPr/>
      <dgm:t>
        <a:bodyPr/>
        <a:lstStyle/>
        <a:p>
          <a:endParaRPr lang="en-US"/>
        </a:p>
      </dgm:t>
    </dgm:pt>
    <dgm:pt modelId="{FC8C184D-09A6-4FE9-8B56-953AF6B47912}" type="sibTrans" cxnId="{3AD4F1EC-C714-49EE-9F83-AAB57B4D2CC5}">
      <dgm:prSet/>
      <dgm:spPr/>
      <dgm:t>
        <a:bodyPr/>
        <a:lstStyle/>
        <a:p>
          <a:endParaRPr lang="en-US"/>
        </a:p>
      </dgm:t>
    </dgm:pt>
    <dgm:pt modelId="{38252D8B-FCEA-4F7A-976B-54301A471B06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Core</a:t>
          </a:r>
        </a:p>
        <a:p>
          <a:r>
            <a:rPr lang="en-US" dirty="0" smtClean="0"/>
            <a:t>(u4-u6)</a:t>
          </a:r>
          <a:endParaRPr lang="en-US" dirty="0"/>
        </a:p>
      </dgm:t>
    </dgm:pt>
    <dgm:pt modelId="{42CFE0D8-3157-4264-8481-FF53D7D82F56}" type="parTrans" cxnId="{EE39A9E5-2912-496C-A2AF-9C8C9C38DC18}">
      <dgm:prSet/>
      <dgm:spPr/>
      <dgm:t>
        <a:bodyPr/>
        <a:lstStyle/>
        <a:p>
          <a:endParaRPr lang="en-US"/>
        </a:p>
      </dgm:t>
    </dgm:pt>
    <dgm:pt modelId="{25696194-8471-4E9A-8CF7-9E410BB1D054}" type="sibTrans" cxnId="{EE39A9E5-2912-496C-A2AF-9C8C9C38DC18}">
      <dgm:prSet/>
      <dgm:spPr/>
      <dgm:t>
        <a:bodyPr/>
        <a:lstStyle/>
        <a:p>
          <a:endParaRPr lang="en-US"/>
        </a:p>
      </dgm:t>
    </dgm:pt>
    <dgm:pt modelId="{0F04411F-CDDD-41C9-B7A2-EEC0D1E9F958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Advance</a:t>
          </a:r>
        </a:p>
        <a:p>
          <a:r>
            <a:rPr lang="en-US" dirty="0" smtClean="0"/>
            <a:t>(U7-U9)</a:t>
          </a:r>
          <a:endParaRPr lang="en-US" dirty="0"/>
        </a:p>
      </dgm:t>
    </dgm:pt>
    <dgm:pt modelId="{9EBA0816-FE65-4118-9B86-9EC507F972D6}" type="parTrans" cxnId="{CD9A97FD-EB29-4C23-9DFE-78297D5B90EE}">
      <dgm:prSet/>
      <dgm:spPr/>
      <dgm:t>
        <a:bodyPr/>
        <a:lstStyle/>
        <a:p>
          <a:endParaRPr lang="en-US"/>
        </a:p>
      </dgm:t>
    </dgm:pt>
    <dgm:pt modelId="{AF51DEC1-ACFC-4EA5-A51E-7531FCAF8FC8}" type="sibTrans" cxnId="{CD9A97FD-EB29-4C23-9DFE-78297D5B90EE}">
      <dgm:prSet/>
      <dgm:spPr/>
      <dgm:t>
        <a:bodyPr/>
        <a:lstStyle/>
        <a:p>
          <a:endParaRPr lang="en-US"/>
        </a:p>
      </dgm:t>
    </dgm:pt>
    <dgm:pt modelId="{25CDDA1E-7C50-4C4A-82C6-DF8F51728A6D}" type="pres">
      <dgm:prSet presAssocID="{E9931947-7C77-4FB3-B17E-75C87FD72FB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0F3F3E7-388A-40BA-84BA-7AF6E2AF0F96}" type="pres">
      <dgm:prSet presAssocID="{59F5854C-1526-4FDC-A012-ECC5B72FB5C8}" presName="centerShape" presStyleLbl="node0" presStyleIdx="0" presStyleCnt="1" custScaleX="143160" custScaleY="163187"/>
      <dgm:spPr/>
      <dgm:t>
        <a:bodyPr/>
        <a:lstStyle/>
        <a:p>
          <a:endParaRPr lang="en-US"/>
        </a:p>
      </dgm:t>
    </dgm:pt>
    <dgm:pt modelId="{B42097DF-7BE7-4E63-8572-2CC8325FFC9B}" type="pres">
      <dgm:prSet presAssocID="{C08DA070-9A78-4F0A-8DF3-CA870A63D5A7}" presName="node" presStyleLbl="node1" presStyleIdx="0" presStyleCnt="4" custScaleX="187146" custScaleY="168143" custRadScaleRad="884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7E50F-D307-45DC-B284-B4C9E8B53B43}" type="pres">
      <dgm:prSet presAssocID="{C08DA070-9A78-4F0A-8DF3-CA870A63D5A7}" presName="dummy" presStyleCnt="0"/>
      <dgm:spPr/>
    </dgm:pt>
    <dgm:pt modelId="{6819A47E-8C0D-4D3C-9C9F-3FDACF6F0AA7}" type="pres">
      <dgm:prSet presAssocID="{51EC5350-B2C5-4A51-9B32-753549F61200}" presName="sibTrans" presStyleLbl="sibTrans2D1" presStyleIdx="0" presStyleCnt="4"/>
      <dgm:spPr/>
      <dgm:t>
        <a:bodyPr/>
        <a:lstStyle/>
        <a:p>
          <a:endParaRPr lang="en-US"/>
        </a:p>
      </dgm:t>
    </dgm:pt>
    <dgm:pt modelId="{23EC1AE2-6261-4509-A6F5-A141F996D4AE}" type="pres">
      <dgm:prSet presAssocID="{CE22FADF-DA67-48B8-9DA4-5C1EB07B3CAA}" presName="node" presStyleLbl="node1" presStyleIdx="1" presStyleCnt="4" custScaleX="147343" custScaleY="164870" custRadScaleRad="948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E112E0-7FFD-43FA-9934-35E7983B462B}" type="pres">
      <dgm:prSet presAssocID="{CE22FADF-DA67-48B8-9DA4-5C1EB07B3CAA}" presName="dummy" presStyleCnt="0"/>
      <dgm:spPr/>
    </dgm:pt>
    <dgm:pt modelId="{36558617-7E47-42AA-A8EB-4D6BE16F798E}" type="pres">
      <dgm:prSet presAssocID="{FC8C184D-09A6-4FE9-8B56-953AF6B47912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E7C8957-E8B2-4D1B-A9E3-25CB3CFB67DC}" type="pres">
      <dgm:prSet presAssocID="{38252D8B-FCEA-4F7A-976B-54301A471B06}" presName="node" presStyleLbl="node1" presStyleIdx="2" presStyleCnt="4" custScaleX="623819" custScaleY="123590" custRadScaleRad="951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293F99-122D-46BF-BF63-272AEE8C80BF}" type="pres">
      <dgm:prSet presAssocID="{38252D8B-FCEA-4F7A-976B-54301A471B06}" presName="dummy" presStyleCnt="0"/>
      <dgm:spPr/>
    </dgm:pt>
    <dgm:pt modelId="{08340520-77CA-4F2B-A11A-93D113B2DC66}" type="pres">
      <dgm:prSet presAssocID="{25696194-8471-4E9A-8CF7-9E410BB1D054}" presName="sibTrans" presStyleLbl="sibTrans2D1" presStyleIdx="2" presStyleCnt="4"/>
      <dgm:spPr/>
      <dgm:t>
        <a:bodyPr/>
        <a:lstStyle/>
        <a:p>
          <a:endParaRPr lang="en-US"/>
        </a:p>
      </dgm:t>
    </dgm:pt>
    <dgm:pt modelId="{DE6F9303-778D-4A6B-86EA-2A16D6B2D178}" type="pres">
      <dgm:prSet presAssocID="{0F04411F-CDDD-41C9-B7A2-EEC0D1E9F958}" presName="node" presStyleLbl="node1" presStyleIdx="3" presStyleCnt="4" custScaleX="137961" custScaleY="115849" custRadScaleRad="917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8DB57-40AA-4EAE-860A-344D9AD04B3A}" type="pres">
      <dgm:prSet presAssocID="{0F04411F-CDDD-41C9-B7A2-EEC0D1E9F958}" presName="dummy" presStyleCnt="0"/>
      <dgm:spPr/>
    </dgm:pt>
    <dgm:pt modelId="{E6D1BAA6-1790-4721-A95E-7B183EF04FC5}" type="pres">
      <dgm:prSet presAssocID="{AF51DEC1-ACFC-4EA5-A51E-7531FCAF8FC8}" presName="sibTrans" presStyleLbl="sibTrans2D1" presStyleIdx="3" presStyleCnt="4" custScaleX="100455" custScaleY="107629"/>
      <dgm:spPr/>
      <dgm:t>
        <a:bodyPr/>
        <a:lstStyle/>
        <a:p>
          <a:endParaRPr lang="en-US"/>
        </a:p>
      </dgm:t>
    </dgm:pt>
  </dgm:ptLst>
  <dgm:cxnLst>
    <dgm:cxn modelId="{CD9A97FD-EB29-4C23-9DFE-78297D5B90EE}" srcId="{59F5854C-1526-4FDC-A012-ECC5B72FB5C8}" destId="{0F04411F-CDDD-41C9-B7A2-EEC0D1E9F958}" srcOrd="3" destOrd="0" parTransId="{9EBA0816-FE65-4118-9B86-9EC507F972D6}" sibTransId="{AF51DEC1-ACFC-4EA5-A51E-7531FCAF8FC8}"/>
    <dgm:cxn modelId="{22CE5969-3A44-4CA0-AAF6-DC7A3986657E}" type="presOf" srcId="{C08DA070-9A78-4F0A-8DF3-CA870A63D5A7}" destId="{B42097DF-7BE7-4E63-8572-2CC8325FFC9B}" srcOrd="0" destOrd="0" presId="urn:microsoft.com/office/officeart/2005/8/layout/radial6"/>
    <dgm:cxn modelId="{3AD4F1EC-C714-49EE-9F83-AAB57B4D2CC5}" srcId="{59F5854C-1526-4FDC-A012-ECC5B72FB5C8}" destId="{CE22FADF-DA67-48B8-9DA4-5C1EB07B3CAA}" srcOrd="1" destOrd="0" parTransId="{344D5F52-50E7-49F6-B0D8-3655944A6B8D}" sibTransId="{FC8C184D-09A6-4FE9-8B56-953AF6B47912}"/>
    <dgm:cxn modelId="{D3621FFC-0B53-4725-ADD0-BE0A07A4D255}" srcId="{E9931947-7C77-4FB3-B17E-75C87FD72FB5}" destId="{59F5854C-1526-4FDC-A012-ECC5B72FB5C8}" srcOrd="0" destOrd="0" parTransId="{8968D241-4B1D-48A4-A280-7907DA40365C}" sibTransId="{5C95FDF0-5CFA-4F83-AB8D-C4B1BC5C887F}"/>
    <dgm:cxn modelId="{DA4DC11E-DC0B-4DC1-9C0E-AD3466C7064E}" type="presOf" srcId="{51EC5350-B2C5-4A51-9B32-753549F61200}" destId="{6819A47E-8C0D-4D3C-9C9F-3FDACF6F0AA7}" srcOrd="0" destOrd="0" presId="urn:microsoft.com/office/officeart/2005/8/layout/radial6"/>
    <dgm:cxn modelId="{D62ED77F-48B2-48D0-899C-0664F7C23FEE}" type="presOf" srcId="{25696194-8471-4E9A-8CF7-9E410BB1D054}" destId="{08340520-77CA-4F2B-A11A-93D113B2DC66}" srcOrd="0" destOrd="0" presId="urn:microsoft.com/office/officeart/2005/8/layout/radial6"/>
    <dgm:cxn modelId="{E4C557F1-AC4B-4FBF-B06D-99E07B17F263}" srcId="{59F5854C-1526-4FDC-A012-ECC5B72FB5C8}" destId="{C08DA070-9A78-4F0A-8DF3-CA870A63D5A7}" srcOrd="0" destOrd="0" parTransId="{4037019F-A071-433C-9370-3ED03CF6D0EB}" sibTransId="{51EC5350-B2C5-4A51-9B32-753549F61200}"/>
    <dgm:cxn modelId="{EF9485BB-B20E-4C62-A376-9E830E23028E}" type="presOf" srcId="{E9931947-7C77-4FB3-B17E-75C87FD72FB5}" destId="{25CDDA1E-7C50-4C4A-82C6-DF8F51728A6D}" srcOrd="0" destOrd="0" presId="urn:microsoft.com/office/officeart/2005/8/layout/radial6"/>
    <dgm:cxn modelId="{EE39A9E5-2912-496C-A2AF-9C8C9C38DC18}" srcId="{59F5854C-1526-4FDC-A012-ECC5B72FB5C8}" destId="{38252D8B-FCEA-4F7A-976B-54301A471B06}" srcOrd="2" destOrd="0" parTransId="{42CFE0D8-3157-4264-8481-FF53D7D82F56}" sibTransId="{25696194-8471-4E9A-8CF7-9E410BB1D054}"/>
    <dgm:cxn modelId="{9C52C93C-9853-4BFF-8C53-03DBB8FC19EC}" type="presOf" srcId="{38252D8B-FCEA-4F7A-976B-54301A471B06}" destId="{7E7C8957-E8B2-4D1B-A9E3-25CB3CFB67DC}" srcOrd="0" destOrd="0" presId="urn:microsoft.com/office/officeart/2005/8/layout/radial6"/>
    <dgm:cxn modelId="{3419450A-C385-455F-97CF-83A2F575617B}" type="presOf" srcId="{AF51DEC1-ACFC-4EA5-A51E-7531FCAF8FC8}" destId="{E6D1BAA6-1790-4721-A95E-7B183EF04FC5}" srcOrd="0" destOrd="0" presId="urn:microsoft.com/office/officeart/2005/8/layout/radial6"/>
    <dgm:cxn modelId="{250D655A-EB24-40B3-8611-A554348EC2DC}" type="presOf" srcId="{0F04411F-CDDD-41C9-B7A2-EEC0D1E9F958}" destId="{DE6F9303-778D-4A6B-86EA-2A16D6B2D178}" srcOrd="0" destOrd="0" presId="urn:microsoft.com/office/officeart/2005/8/layout/radial6"/>
    <dgm:cxn modelId="{2022352A-2BB0-4C0F-9D52-9CA2F86CF74A}" type="presOf" srcId="{CE22FADF-DA67-48B8-9DA4-5C1EB07B3CAA}" destId="{23EC1AE2-6261-4509-A6F5-A141F996D4AE}" srcOrd="0" destOrd="0" presId="urn:microsoft.com/office/officeart/2005/8/layout/radial6"/>
    <dgm:cxn modelId="{60BEC75F-8008-49D1-94B3-162EA55CED99}" type="presOf" srcId="{FC8C184D-09A6-4FE9-8B56-953AF6B47912}" destId="{36558617-7E47-42AA-A8EB-4D6BE16F798E}" srcOrd="0" destOrd="0" presId="urn:microsoft.com/office/officeart/2005/8/layout/radial6"/>
    <dgm:cxn modelId="{51C839D4-89CD-435D-98C8-2BE5E333A452}" type="presOf" srcId="{59F5854C-1526-4FDC-A012-ECC5B72FB5C8}" destId="{40F3F3E7-388A-40BA-84BA-7AF6E2AF0F96}" srcOrd="0" destOrd="0" presId="urn:microsoft.com/office/officeart/2005/8/layout/radial6"/>
    <dgm:cxn modelId="{DE586D95-C490-4567-8E45-3DECBB75AAFD}" type="presParOf" srcId="{25CDDA1E-7C50-4C4A-82C6-DF8F51728A6D}" destId="{40F3F3E7-388A-40BA-84BA-7AF6E2AF0F96}" srcOrd="0" destOrd="0" presId="urn:microsoft.com/office/officeart/2005/8/layout/radial6"/>
    <dgm:cxn modelId="{751DE041-D1A7-40AF-B7EE-197A1F7DE7D1}" type="presParOf" srcId="{25CDDA1E-7C50-4C4A-82C6-DF8F51728A6D}" destId="{B42097DF-7BE7-4E63-8572-2CC8325FFC9B}" srcOrd="1" destOrd="0" presId="urn:microsoft.com/office/officeart/2005/8/layout/radial6"/>
    <dgm:cxn modelId="{2B2F1471-A236-4579-BCDF-E0B05560148F}" type="presParOf" srcId="{25CDDA1E-7C50-4C4A-82C6-DF8F51728A6D}" destId="{8E57E50F-D307-45DC-B284-B4C9E8B53B43}" srcOrd="2" destOrd="0" presId="urn:microsoft.com/office/officeart/2005/8/layout/radial6"/>
    <dgm:cxn modelId="{6E2241EB-8E62-4EC3-A1DD-9FA49CC290D1}" type="presParOf" srcId="{25CDDA1E-7C50-4C4A-82C6-DF8F51728A6D}" destId="{6819A47E-8C0D-4D3C-9C9F-3FDACF6F0AA7}" srcOrd="3" destOrd="0" presId="urn:microsoft.com/office/officeart/2005/8/layout/radial6"/>
    <dgm:cxn modelId="{40D87F66-E295-40C1-85DC-EC44301E9D69}" type="presParOf" srcId="{25CDDA1E-7C50-4C4A-82C6-DF8F51728A6D}" destId="{23EC1AE2-6261-4509-A6F5-A141F996D4AE}" srcOrd="4" destOrd="0" presId="urn:microsoft.com/office/officeart/2005/8/layout/radial6"/>
    <dgm:cxn modelId="{E2C15E9A-8475-4617-89D6-D8A04031D112}" type="presParOf" srcId="{25CDDA1E-7C50-4C4A-82C6-DF8F51728A6D}" destId="{1AE112E0-7FFD-43FA-9934-35E7983B462B}" srcOrd="5" destOrd="0" presId="urn:microsoft.com/office/officeart/2005/8/layout/radial6"/>
    <dgm:cxn modelId="{3C9B0D92-EDF4-4F15-9BF0-EA3B45AD2407}" type="presParOf" srcId="{25CDDA1E-7C50-4C4A-82C6-DF8F51728A6D}" destId="{36558617-7E47-42AA-A8EB-4D6BE16F798E}" srcOrd="6" destOrd="0" presId="urn:microsoft.com/office/officeart/2005/8/layout/radial6"/>
    <dgm:cxn modelId="{C91CD2B3-4168-4D19-9DB3-59C94DBBD782}" type="presParOf" srcId="{25CDDA1E-7C50-4C4A-82C6-DF8F51728A6D}" destId="{7E7C8957-E8B2-4D1B-A9E3-25CB3CFB67DC}" srcOrd="7" destOrd="0" presId="urn:microsoft.com/office/officeart/2005/8/layout/radial6"/>
    <dgm:cxn modelId="{86C146EF-5D0B-4574-B83E-462B25B440AC}" type="presParOf" srcId="{25CDDA1E-7C50-4C4A-82C6-DF8F51728A6D}" destId="{52293F99-122D-46BF-BF63-272AEE8C80BF}" srcOrd="8" destOrd="0" presId="urn:microsoft.com/office/officeart/2005/8/layout/radial6"/>
    <dgm:cxn modelId="{51C2D256-7E46-4A5F-8910-ACEB6F187CA0}" type="presParOf" srcId="{25CDDA1E-7C50-4C4A-82C6-DF8F51728A6D}" destId="{08340520-77CA-4F2B-A11A-93D113B2DC66}" srcOrd="9" destOrd="0" presId="urn:microsoft.com/office/officeart/2005/8/layout/radial6"/>
    <dgm:cxn modelId="{530E3890-E2C1-4D69-B2D1-C9E2BFE2DB11}" type="presParOf" srcId="{25CDDA1E-7C50-4C4A-82C6-DF8F51728A6D}" destId="{DE6F9303-778D-4A6B-86EA-2A16D6B2D178}" srcOrd="10" destOrd="0" presId="urn:microsoft.com/office/officeart/2005/8/layout/radial6"/>
    <dgm:cxn modelId="{237CBFBF-E763-4049-B24D-B76EDA3ED6C4}" type="presParOf" srcId="{25CDDA1E-7C50-4C4A-82C6-DF8F51728A6D}" destId="{0E78DB57-40AA-4EAE-860A-344D9AD04B3A}" srcOrd="11" destOrd="0" presId="urn:microsoft.com/office/officeart/2005/8/layout/radial6"/>
    <dgm:cxn modelId="{802B7471-3D5B-484B-8147-1E1EBC4010B6}" type="presParOf" srcId="{25CDDA1E-7C50-4C4A-82C6-DF8F51728A6D}" destId="{E6D1BAA6-1790-4721-A95E-7B183EF04FC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FF167C-E47A-4D21-9CC8-76739B7682C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BC74C7-1A95-4001-8555-0B2478F65E66}">
      <dgm:prSet phldrT="[Text]"/>
      <dgm:spPr>
        <a:solidFill>
          <a:schemeClr val="bg2">
            <a:alpha val="75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DOC / Slated Staff Coach / All Assessments (baseline)</a:t>
          </a:r>
        </a:p>
        <a:p>
          <a:r>
            <a:rPr lang="en-US" dirty="0" smtClean="0">
              <a:solidFill>
                <a:schemeClr val="tx1"/>
              </a:solidFill>
            </a:rPr>
            <a:t>(Player Placement Offer) </a:t>
          </a:r>
          <a:endParaRPr lang="en-US" dirty="0">
            <a:solidFill>
              <a:schemeClr val="tx1"/>
            </a:solidFill>
          </a:endParaRPr>
        </a:p>
      </dgm:t>
    </dgm:pt>
    <dgm:pt modelId="{3E9962CC-7ED8-4D8B-AB74-5F8EE7D5BC9B}" type="parTrans" cxnId="{10766AA3-5909-4541-8CFF-25F3BA304C9F}">
      <dgm:prSet/>
      <dgm:spPr/>
      <dgm:t>
        <a:bodyPr/>
        <a:lstStyle/>
        <a:p>
          <a:endParaRPr lang="en-US"/>
        </a:p>
      </dgm:t>
    </dgm:pt>
    <dgm:pt modelId="{E473B1E3-A9E5-461B-8879-EF41B1B60822}" type="sibTrans" cxnId="{10766AA3-5909-4541-8CFF-25F3BA304C9F}">
      <dgm:prSet/>
      <dgm:spPr/>
      <dgm:t>
        <a:bodyPr/>
        <a:lstStyle/>
        <a:p>
          <a:endParaRPr lang="en-US"/>
        </a:p>
      </dgm:t>
    </dgm:pt>
    <dgm:pt modelId="{C77354F5-FF70-4B85-B43C-3FB8D67674C3}">
      <dgm:prSet phldrT="[Text]"/>
      <dgm:spPr>
        <a:solidFill>
          <a:schemeClr val="bg2">
            <a:alpha val="75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Annual Age Appropriate Player Assessments </a:t>
          </a:r>
          <a:endParaRPr lang="en-US" dirty="0">
            <a:solidFill>
              <a:schemeClr val="tx1"/>
            </a:solidFill>
          </a:endParaRPr>
        </a:p>
      </dgm:t>
    </dgm:pt>
    <dgm:pt modelId="{AA82DBF1-B576-40AC-90A8-86BA2D34992C}" type="parTrans" cxnId="{76D0083A-449D-4880-B120-541E8F62A3C1}">
      <dgm:prSet/>
      <dgm:spPr/>
      <dgm:t>
        <a:bodyPr/>
        <a:lstStyle/>
        <a:p>
          <a:endParaRPr lang="en-US" dirty="0"/>
        </a:p>
      </dgm:t>
    </dgm:pt>
    <dgm:pt modelId="{E9667355-533C-492E-AA7A-7A2F8FFF2F00}" type="sibTrans" cxnId="{76D0083A-449D-4880-B120-541E8F62A3C1}">
      <dgm:prSet/>
      <dgm:spPr/>
      <dgm:t>
        <a:bodyPr/>
        <a:lstStyle/>
        <a:p>
          <a:endParaRPr lang="en-US"/>
        </a:p>
      </dgm:t>
    </dgm:pt>
    <dgm:pt modelId="{5D67FF27-00FF-4935-AA88-A391B3E39800}">
      <dgm:prSet phldrT="[Text]"/>
      <dgm:spPr>
        <a:solidFill>
          <a:schemeClr val="bg2">
            <a:alpha val="75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Staff Coach </a:t>
          </a:r>
          <a:endParaRPr lang="en-US" dirty="0" smtClean="0">
            <a:solidFill>
              <a:schemeClr val="tx1"/>
            </a:solidFill>
          </a:endParaRPr>
        </a:p>
        <a:p>
          <a:r>
            <a:rPr lang="en-US" dirty="0" smtClean="0">
              <a:solidFill>
                <a:schemeClr val="tx1"/>
              </a:solidFill>
            </a:rPr>
            <a:t>Spring </a:t>
          </a:r>
          <a:r>
            <a:rPr lang="en-US" dirty="0" smtClean="0">
              <a:solidFill>
                <a:schemeClr val="tx1"/>
              </a:solidFill>
            </a:rPr>
            <a:t>Player Assessment</a:t>
          </a:r>
          <a:endParaRPr lang="en-US" dirty="0">
            <a:solidFill>
              <a:schemeClr val="tx1"/>
            </a:solidFill>
          </a:endParaRPr>
        </a:p>
      </dgm:t>
    </dgm:pt>
    <dgm:pt modelId="{EFBF2007-B104-4EFA-A5C3-336170CA0C93}" type="parTrans" cxnId="{37B44542-A7BF-444C-8B98-C8A289419D92}">
      <dgm:prSet/>
      <dgm:spPr/>
      <dgm:t>
        <a:bodyPr/>
        <a:lstStyle/>
        <a:p>
          <a:endParaRPr lang="en-US" dirty="0"/>
        </a:p>
      </dgm:t>
    </dgm:pt>
    <dgm:pt modelId="{5E55B584-3C51-42D1-B554-53624E4D1ACA}" type="sibTrans" cxnId="{37B44542-A7BF-444C-8B98-C8A289419D92}">
      <dgm:prSet/>
      <dgm:spPr/>
      <dgm:t>
        <a:bodyPr/>
        <a:lstStyle/>
        <a:p>
          <a:endParaRPr lang="en-US"/>
        </a:p>
      </dgm:t>
    </dgm:pt>
    <dgm:pt modelId="{AC6B0540-253C-41B3-982C-EBA24E9F6E2C}">
      <dgm:prSet phldrT="[Text]"/>
      <dgm:spPr>
        <a:solidFill>
          <a:schemeClr val="bg2">
            <a:alpha val="75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Staff Coach </a:t>
          </a:r>
        </a:p>
        <a:p>
          <a:r>
            <a:rPr lang="en-US" dirty="0" smtClean="0">
              <a:solidFill>
                <a:schemeClr val="tx1"/>
              </a:solidFill>
            </a:rPr>
            <a:t>Fall Player </a:t>
          </a:r>
          <a:r>
            <a:rPr lang="en-US" dirty="0" smtClean="0">
              <a:solidFill>
                <a:schemeClr val="tx1"/>
              </a:solidFill>
            </a:rPr>
            <a:t>Assessment </a:t>
          </a:r>
          <a:endParaRPr lang="en-US" dirty="0">
            <a:solidFill>
              <a:schemeClr val="tx1"/>
            </a:solidFill>
          </a:endParaRPr>
        </a:p>
      </dgm:t>
    </dgm:pt>
    <dgm:pt modelId="{B94452BD-3A64-43CE-850A-27F20C43C3DC}" type="parTrans" cxnId="{19EEE1A8-F890-4CF6-942B-7166730ECFCA}">
      <dgm:prSet/>
      <dgm:spPr/>
      <dgm:t>
        <a:bodyPr/>
        <a:lstStyle/>
        <a:p>
          <a:endParaRPr lang="en-US" dirty="0"/>
        </a:p>
      </dgm:t>
    </dgm:pt>
    <dgm:pt modelId="{39C7EB96-6139-445E-8C0F-EB716E0E4985}" type="sibTrans" cxnId="{19EEE1A8-F890-4CF6-942B-7166730ECFCA}">
      <dgm:prSet/>
      <dgm:spPr/>
      <dgm:t>
        <a:bodyPr/>
        <a:lstStyle/>
        <a:p>
          <a:endParaRPr lang="en-US"/>
        </a:p>
      </dgm:t>
    </dgm:pt>
    <dgm:pt modelId="{CD608932-E150-4927-A35E-662E8DB5FEE9}">
      <dgm:prSet phldrT="[Text]"/>
      <dgm:spPr>
        <a:solidFill>
          <a:schemeClr val="bg2">
            <a:alpha val="75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Player Assessment &amp; Level of Play Recommendation</a:t>
          </a:r>
          <a:endParaRPr lang="en-US" dirty="0">
            <a:solidFill>
              <a:schemeClr val="tx1"/>
            </a:solidFill>
          </a:endParaRPr>
        </a:p>
      </dgm:t>
    </dgm:pt>
    <dgm:pt modelId="{8E991B28-767E-46E3-9925-788DD231B465}" type="parTrans" cxnId="{E44C7490-6A80-480E-8E3D-E02ABD3D233B}">
      <dgm:prSet/>
      <dgm:spPr/>
      <dgm:t>
        <a:bodyPr/>
        <a:lstStyle/>
        <a:p>
          <a:endParaRPr lang="en-US" dirty="0"/>
        </a:p>
      </dgm:t>
    </dgm:pt>
    <dgm:pt modelId="{8A9467E0-71B2-48F5-8E5F-41EDC474EBA7}" type="sibTrans" cxnId="{E44C7490-6A80-480E-8E3D-E02ABD3D233B}">
      <dgm:prSet/>
      <dgm:spPr/>
      <dgm:t>
        <a:bodyPr/>
        <a:lstStyle/>
        <a:p>
          <a:endParaRPr lang="en-US"/>
        </a:p>
      </dgm:t>
    </dgm:pt>
    <dgm:pt modelId="{D6ED447F-E942-491E-A352-CA7CCBE075C2}">
      <dgm:prSet phldrT="[Text]"/>
      <dgm:spPr>
        <a:solidFill>
          <a:schemeClr val="bg2">
            <a:alpha val="75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Staff Coach &amp; DOC </a:t>
          </a:r>
        </a:p>
        <a:p>
          <a:r>
            <a:rPr lang="en-US" dirty="0" smtClean="0">
              <a:solidFill>
                <a:schemeClr val="tx1"/>
              </a:solidFill>
            </a:rPr>
            <a:t>(Interaction/Observation)</a:t>
          </a:r>
          <a:endParaRPr lang="en-US" dirty="0">
            <a:solidFill>
              <a:schemeClr val="tx1"/>
            </a:solidFill>
          </a:endParaRPr>
        </a:p>
      </dgm:t>
    </dgm:pt>
    <dgm:pt modelId="{C1CFDB90-3BD4-4ABF-9BF8-29D86779EA7A}" type="parTrans" cxnId="{F4B1BB91-1B26-430F-A5D8-560FABDB76B5}">
      <dgm:prSet/>
      <dgm:spPr/>
      <dgm:t>
        <a:bodyPr/>
        <a:lstStyle/>
        <a:p>
          <a:endParaRPr lang="en-US" dirty="0"/>
        </a:p>
      </dgm:t>
    </dgm:pt>
    <dgm:pt modelId="{204CA21F-B740-439B-B51A-A6C81168C1FD}" type="sibTrans" cxnId="{F4B1BB91-1B26-430F-A5D8-560FABDB76B5}">
      <dgm:prSet/>
      <dgm:spPr/>
      <dgm:t>
        <a:bodyPr/>
        <a:lstStyle/>
        <a:p>
          <a:endParaRPr lang="en-US"/>
        </a:p>
      </dgm:t>
    </dgm:pt>
    <dgm:pt modelId="{42217B41-8ACB-485E-A098-D382668B97D7}" type="pres">
      <dgm:prSet presAssocID="{59FF167C-E47A-4D21-9CC8-76739B7682C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BD6A743-7572-490C-8EE3-83A9B42494B9}" type="pres">
      <dgm:prSet presAssocID="{3DBC74C7-1A95-4001-8555-0B2478F65E66}" presName="root1" presStyleCnt="0"/>
      <dgm:spPr/>
    </dgm:pt>
    <dgm:pt modelId="{BB3C2DD4-BC63-4862-B74E-463240C235F1}" type="pres">
      <dgm:prSet presAssocID="{3DBC74C7-1A95-4001-8555-0B2478F65E6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FF393F-B2FC-4D58-A71C-288C5F759800}" type="pres">
      <dgm:prSet presAssocID="{3DBC74C7-1A95-4001-8555-0B2478F65E66}" presName="level2hierChild" presStyleCnt="0"/>
      <dgm:spPr/>
    </dgm:pt>
    <dgm:pt modelId="{096B4BAE-AA0B-48C3-847D-882587BC59C3}" type="pres">
      <dgm:prSet presAssocID="{AA82DBF1-B576-40AC-90A8-86BA2D34992C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BD5B0701-1BA9-4171-81F4-9198C71F414C}" type="pres">
      <dgm:prSet presAssocID="{AA82DBF1-B576-40AC-90A8-86BA2D34992C}" presName="connTx" presStyleLbl="parChTrans1D2" presStyleIdx="0" presStyleCnt="2"/>
      <dgm:spPr/>
      <dgm:t>
        <a:bodyPr/>
        <a:lstStyle/>
        <a:p>
          <a:endParaRPr lang="en-US"/>
        </a:p>
      </dgm:t>
    </dgm:pt>
    <dgm:pt modelId="{E347684D-20C2-4B27-ACA1-D0C11491987B}" type="pres">
      <dgm:prSet presAssocID="{C77354F5-FF70-4B85-B43C-3FB8D67674C3}" presName="root2" presStyleCnt="0"/>
      <dgm:spPr/>
    </dgm:pt>
    <dgm:pt modelId="{9A1E9D6C-6C62-4A9C-89A6-FC04E8176CC1}" type="pres">
      <dgm:prSet presAssocID="{C77354F5-FF70-4B85-B43C-3FB8D67674C3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869C87-4047-44CE-9F5A-CCE11CFF6398}" type="pres">
      <dgm:prSet presAssocID="{C77354F5-FF70-4B85-B43C-3FB8D67674C3}" presName="level3hierChild" presStyleCnt="0"/>
      <dgm:spPr/>
    </dgm:pt>
    <dgm:pt modelId="{BC86F769-3D74-493D-904B-9B8BD08934A3}" type="pres">
      <dgm:prSet presAssocID="{EFBF2007-B104-4EFA-A5C3-336170CA0C93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B1E7186D-1B27-4C86-88CB-D6994915B381}" type="pres">
      <dgm:prSet presAssocID="{EFBF2007-B104-4EFA-A5C3-336170CA0C93}" presName="connTx" presStyleLbl="parChTrans1D3" presStyleIdx="0" presStyleCnt="3"/>
      <dgm:spPr/>
      <dgm:t>
        <a:bodyPr/>
        <a:lstStyle/>
        <a:p>
          <a:endParaRPr lang="en-US"/>
        </a:p>
      </dgm:t>
    </dgm:pt>
    <dgm:pt modelId="{76178B0E-D51B-48E2-9C55-62DCADD3521F}" type="pres">
      <dgm:prSet presAssocID="{5D67FF27-00FF-4935-AA88-A391B3E39800}" presName="root2" presStyleCnt="0"/>
      <dgm:spPr/>
    </dgm:pt>
    <dgm:pt modelId="{D689F3C8-6729-4983-B6BF-CC324831D1A7}" type="pres">
      <dgm:prSet presAssocID="{5D67FF27-00FF-4935-AA88-A391B3E39800}" presName="LevelTwoTextNode" presStyleLbl="node3" presStyleIdx="0" presStyleCnt="3" custScaleX="1639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8022AE-F0B6-44DC-8D60-BD24FD2EC94E}" type="pres">
      <dgm:prSet presAssocID="{5D67FF27-00FF-4935-AA88-A391B3E39800}" presName="level3hierChild" presStyleCnt="0"/>
      <dgm:spPr/>
    </dgm:pt>
    <dgm:pt modelId="{0A72AEE1-CBF7-4E6C-842A-DB8139737AA9}" type="pres">
      <dgm:prSet presAssocID="{B94452BD-3A64-43CE-850A-27F20C43C3DC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D5FE9AC6-2577-41E1-8E6D-EB9B1111BDE3}" type="pres">
      <dgm:prSet presAssocID="{B94452BD-3A64-43CE-850A-27F20C43C3DC}" presName="connTx" presStyleLbl="parChTrans1D3" presStyleIdx="1" presStyleCnt="3"/>
      <dgm:spPr/>
      <dgm:t>
        <a:bodyPr/>
        <a:lstStyle/>
        <a:p>
          <a:endParaRPr lang="en-US"/>
        </a:p>
      </dgm:t>
    </dgm:pt>
    <dgm:pt modelId="{CA91F981-86E8-4E72-AEF2-5DE4DA0EDBE0}" type="pres">
      <dgm:prSet presAssocID="{AC6B0540-253C-41B3-982C-EBA24E9F6E2C}" presName="root2" presStyleCnt="0"/>
      <dgm:spPr/>
    </dgm:pt>
    <dgm:pt modelId="{F2FEA7DF-890F-409B-89BB-47F592D1C4B9}" type="pres">
      <dgm:prSet presAssocID="{AC6B0540-253C-41B3-982C-EBA24E9F6E2C}" presName="LevelTwoTextNode" presStyleLbl="node3" presStyleIdx="1" presStyleCnt="3" custScaleX="1649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612B39-36CF-411D-9101-A25F9B34C05F}" type="pres">
      <dgm:prSet presAssocID="{AC6B0540-253C-41B3-982C-EBA24E9F6E2C}" presName="level3hierChild" presStyleCnt="0"/>
      <dgm:spPr/>
    </dgm:pt>
    <dgm:pt modelId="{12B93E10-5F8C-4FD7-A153-E84FF468769B}" type="pres">
      <dgm:prSet presAssocID="{8E991B28-767E-46E3-9925-788DD231B465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DD7E114F-3DBF-4A29-8403-DECDFA75145F}" type="pres">
      <dgm:prSet presAssocID="{8E991B28-767E-46E3-9925-788DD231B465}" presName="connTx" presStyleLbl="parChTrans1D2" presStyleIdx="1" presStyleCnt="2"/>
      <dgm:spPr/>
      <dgm:t>
        <a:bodyPr/>
        <a:lstStyle/>
        <a:p>
          <a:endParaRPr lang="en-US"/>
        </a:p>
      </dgm:t>
    </dgm:pt>
    <dgm:pt modelId="{2CD5E461-4794-4546-87BF-D89ED72BED4E}" type="pres">
      <dgm:prSet presAssocID="{CD608932-E150-4927-A35E-662E8DB5FEE9}" presName="root2" presStyleCnt="0"/>
      <dgm:spPr/>
    </dgm:pt>
    <dgm:pt modelId="{2ACA8169-3524-481E-A511-6B42C867805C}" type="pres">
      <dgm:prSet presAssocID="{CD608932-E150-4927-A35E-662E8DB5FEE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99630A-15EC-491E-9113-DFF79EEBB844}" type="pres">
      <dgm:prSet presAssocID="{CD608932-E150-4927-A35E-662E8DB5FEE9}" presName="level3hierChild" presStyleCnt="0"/>
      <dgm:spPr/>
    </dgm:pt>
    <dgm:pt modelId="{AAD798D1-46DB-4F92-BAFB-2B2B09849A6E}" type="pres">
      <dgm:prSet presAssocID="{C1CFDB90-3BD4-4ABF-9BF8-29D86779EA7A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AD338C25-9619-44C5-A401-EAB41C5F78D4}" type="pres">
      <dgm:prSet presAssocID="{C1CFDB90-3BD4-4ABF-9BF8-29D86779EA7A}" presName="connTx" presStyleLbl="parChTrans1D3" presStyleIdx="2" presStyleCnt="3"/>
      <dgm:spPr/>
      <dgm:t>
        <a:bodyPr/>
        <a:lstStyle/>
        <a:p>
          <a:endParaRPr lang="en-US"/>
        </a:p>
      </dgm:t>
    </dgm:pt>
    <dgm:pt modelId="{35642BEF-D928-405D-9AF5-443ECE405E28}" type="pres">
      <dgm:prSet presAssocID="{D6ED447F-E942-491E-A352-CA7CCBE075C2}" presName="root2" presStyleCnt="0"/>
      <dgm:spPr/>
    </dgm:pt>
    <dgm:pt modelId="{B6911A80-6C9E-4718-B8BD-A8B384CFABEE}" type="pres">
      <dgm:prSet presAssocID="{D6ED447F-E942-491E-A352-CA7CCBE075C2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1885E8-0068-44D8-A06E-D8C9F62F25EE}" type="pres">
      <dgm:prSet presAssocID="{D6ED447F-E942-491E-A352-CA7CCBE075C2}" presName="level3hierChild" presStyleCnt="0"/>
      <dgm:spPr/>
    </dgm:pt>
  </dgm:ptLst>
  <dgm:cxnLst>
    <dgm:cxn modelId="{205681E1-D188-4522-80A8-8CC10B032D9E}" type="presOf" srcId="{CD608932-E150-4927-A35E-662E8DB5FEE9}" destId="{2ACA8169-3524-481E-A511-6B42C867805C}" srcOrd="0" destOrd="0" presId="urn:microsoft.com/office/officeart/2005/8/layout/hierarchy2"/>
    <dgm:cxn modelId="{F4B1BB91-1B26-430F-A5D8-560FABDB76B5}" srcId="{CD608932-E150-4927-A35E-662E8DB5FEE9}" destId="{D6ED447F-E942-491E-A352-CA7CCBE075C2}" srcOrd="0" destOrd="0" parTransId="{C1CFDB90-3BD4-4ABF-9BF8-29D86779EA7A}" sibTransId="{204CA21F-B740-439B-B51A-A6C81168C1FD}"/>
    <dgm:cxn modelId="{19EEE1A8-F890-4CF6-942B-7166730ECFCA}" srcId="{C77354F5-FF70-4B85-B43C-3FB8D67674C3}" destId="{AC6B0540-253C-41B3-982C-EBA24E9F6E2C}" srcOrd="1" destOrd="0" parTransId="{B94452BD-3A64-43CE-850A-27F20C43C3DC}" sibTransId="{39C7EB96-6139-445E-8C0F-EB716E0E4985}"/>
    <dgm:cxn modelId="{5658373D-1F9F-49F6-8EAA-F62947D93C41}" type="presOf" srcId="{8E991B28-767E-46E3-9925-788DD231B465}" destId="{12B93E10-5F8C-4FD7-A153-E84FF468769B}" srcOrd="0" destOrd="0" presId="urn:microsoft.com/office/officeart/2005/8/layout/hierarchy2"/>
    <dgm:cxn modelId="{E43200CB-27F3-463E-B290-2CF67F47C204}" type="presOf" srcId="{D6ED447F-E942-491E-A352-CA7CCBE075C2}" destId="{B6911A80-6C9E-4718-B8BD-A8B384CFABEE}" srcOrd="0" destOrd="0" presId="urn:microsoft.com/office/officeart/2005/8/layout/hierarchy2"/>
    <dgm:cxn modelId="{00349AC6-9F5A-4A22-8DE1-4B7C4F8441F7}" type="presOf" srcId="{EFBF2007-B104-4EFA-A5C3-336170CA0C93}" destId="{B1E7186D-1B27-4C86-88CB-D6994915B381}" srcOrd="1" destOrd="0" presId="urn:microsoft.com/office/officeart/2005/8/layout/hierarchy2"/>
    <dgm:cxn modelId="{37B44542-A7BF-444C-8B98-C8A289419D92}" srcId="{C77354F5-FF70-4B85-B43C-3FB8D67674C3}" destId="{5D67FF27-00FF-4935-AA88-A391B3E39800}" srcOrd="0" destOrd="0" parTransId="{EFBF2007-B104-4EFA-A5C3-336170CA0C93}" sibTransId="{5E55B584-3C51-42D1-B554-53624E4D1ACA}"/>
    <dgm:cxn modelId="{5426080E-C320-4712-84A3-DC6659C95D66}" type="presOf" srcId="{5D67FF27-00FF-4935-AA88-A391B3E39800}" destId="{D689F3C8-6729-4983-B6BF-CC324831D1A7}" srcOrd="0" destOrd="0" presId="urn:microsoft.com/office/officeart/2005/8/layout/hierarchy2"/>
    <dgm:cxn modelId="{4ACCC27C-3EC1-4D11-BAC1-F7F9305091A9}" type="presOf" srcId="{B94452BD-3A64-43CE-850A-27F20C43C3DC}" destId="{D5FE9AC6-2577-41E1-8E6D-EB9B1111BDE3}" srcOrd="1" destOrd="0" presId="urn:microsoft.com/office/officeart/2005/8/layout/hierarchy2"/>
    <dgm:cxn modelId="{C428BD9F-84BA-4E80-BE8F-B189B0F64E99}" type="presOf" srcId="{8E991B28-767E-46E3-9925-788DD231B465}" destId="{DD7E114F-3DBF-4A29-8403-DECDFA75145F}" srcOrd="1" destOrd="0" presId="urn:microsoft.com/office/officeart/2005/8/layout/hierarchy2"/>
    <dgm:cxn modelId="{10766AA3-5909-4541-8CFF-25F3BA304C9F}" srcId="{59FF167C-E47A-4D21-9CC8-76739B7682C7}" destId="{3DBC74C7-1A95-4001-8555-0B2478F65E66}" srcOrd="0" destOrd="0" parTransId="{3E9962CC-7ED8-4D8B-AB74-5F8EE7D5BC9B}" sibTransId="{E473B1E3-A9E5-461B-8879-EF41B1B60822}"/>
    <dgm:cxn modelId="{1E08EEBA-2DAA-44C7-B1DF-ECAFECE1E492}" type="presOf" srcId="{3DBC74C7-1A95-4001-8555-0B2478F65E66}" destId="{BB3C2DD4-BC63-4862-B74E-463240C235F1}" srcOrd="0" destOrd="0" presId="urn:microsoft.com/office/officeart/2005/8/layout/hierarchy2"/>
    <dgm:cxn modelId="{F2B33675-73C9-437F-8EBB-A6F80AD297F7}" type="presOf" srcId="{59FF167C-E47A-4D21-9CC8-76739B7682C7}" destId="{42217B41-8ACB-485E-A098-D382668B97D7}" srcOrd="0" destOrd="0" presId="urn:microsoft.com/office/officeart/2005/8/layout/hierarchy2"/>
    <dgm:cxn modelId="{E0CE4482-2988-4969-9699-B9361A009684}" type="presOf" srcId="{AA82DBF1-B576-40AC-90A8-86BA2D34992C}" destId="{096B4BAE-AA0B-48C3-847D-882587BC59C3}" srcOrd="0" destOrd="0" presId="urn:microsoft.com/office/officeart/2005/8/layout/hierarchy2"/>
    <dgm:cxn modelId="{6D9F96DD-8D1D-4007-8411-67FE399C07D1}" type="presOf" srcId="{B94452BD-3A64-43CE-850A-27F20C43C3DC}" destId="{0A72AEE1-CBF7-4E6C-842A-DB8139737AA9}" srcOrd="0" destOrd="0" presId="urn:microsoft.com/office/officeart/2005/8/layout/hierarchy2"/>
    <dgm:cxn modelId="{E44C7490-6A80-480E-8E3D-E02ABD3D233B}" srcId="{3DBC74C7-1A95-4001-8555-0B2478F65E66}" destId="{CD608932-E150-4927-A35E-662E8DB5FEE9}" srcOrd="1" destOrd="0" parTransId="{8E991B28-767E-46E3-9925-788DD231B465}" sibTransId="{8A9467E0-71B2-48F5-8E5F-41EDC474EBA7}"/>
    <dgm:cxn modelId="{D6E706B8-E428-4FC1-BFAF-43F0DB484681}" type="presOf" srcId="{AA82DBF1-B576-40AC-90A8-86BA2D34992C}" destId="{BD5B0701-1BA9-4171-81F4-9198C71F414C}" srcOrd="1" destOrd="0" presId="urn:microsoft.com/office/officeart/2005/8/layout/hierarchy2"/>
    <dgm:cxn modelId="{76D0083A-449D-4880-B120-541E8F62A3C1}" srcId="{3DBC74C7-1A95-4001-8555-0B2478F65E66}" destId="{C77354F5-FF70-4B85-B43C-3FB8D67674C3}" srcOrd="0" destOrd="0" parTransId="{AA82DBF1-B576-40AC-90A8-86BA2D34992C}" sibTransId="{E9667355-533C-492E-AA7A-7A2F8FFF2F00}"/>
    <dgm:cxn modelId="{3B489448-7472-41FB-82A8-D7AADA1BCD48}" type="presOf" srcId="{C1CFDB90-3BD4-4ABF-9BF8-29D86779EA7A}" destId="{AD338C25-9619-44C5-A401-EAB41C5F78D4}" srcOrd="1" destOrd="0" presId="urn:microsoft.com/office/officeart/2005/8/layout/hierarchy2"/>
    <dgm:cxn modelId="{D1AAAA03-4FB6-4936-84F9-CE055AFECD07}" type="presOf" srcId="{AC6B0540-253C-41B3-982C-EBA24E9F6E2C}" destId="{F2FEA7DF-890F-409B-89BB-47F592D1C4B9}" srcOrd="0" destOrd="0" presId="urn:microsoft.com/office/officeart/2005/8/layout/hierarchy2"/>
    <dgm:cxn modelId="{A1DAE2EB-787A-41A8-8711-000A38190C77}" type="presOf" srcId="{C1CFDB90-3BD4-4ABF-9BF8-29D86779EA7A}" destId="{AAD798D1-46DB-4F92-BAFB-2B2B09849A6E}" srcOrd="0" destOrd="0" presId="urn:microsoft.com/office/officeart/2005/8/layout/hierarchy2"/>
    <dgm:cxn modelId="{CD314B45-2ACB-4537-BBCC-4118814D6C13}" type="presOf" srcId="{C77354F5-FF70-4B85-B43C-3FB8D67674C3}" destId="{9A1E9D6C-6C62-4A9C-89A6-FC04E8176CC1}" srcOrd="0" destOrd="0" presId="urn:microsoft.com/office/officeart/2005/8/layout/hierarchy2"/>
    <dgm:cxn modelId="{101ECBC0-FF5C-44AF-BD7D-8173755BCFB5}" type="presOf" srcId="{EFBF2007-B104-4EFA-A5C3-336170CA0C93}" destId="{BC86F769-3D74-493D-904B-9B8BD08934A3}" srcOrd="0" destOrd="0" presId="urn:microsoft.com/office/officeart/2005/8/layout/hierarchy2"/>
    <dgm:cxn modelId="{433AF08C-CE11-4C57-AE02-9B0E80C235F9}" type="presParOf" srcId="{42217B41-8ACB-485E-A098-D382668B97D7}" destId="{EBD6A743-7572-490C-8EE3-83A9B42494B9}" srcOrd="0" destOrd="0" presId="urn:microsoft.com/office/officeart/2005/8/layout/hierarchy2"/>
    <dgm:cxn modelId="{BE4FB51E-A30B-4EF8-9672-8D9231BBC860}" type="presParOf" srcId="{EBD6A743-7572-490C-8EE3-83A9B42494B9}" destId="{BB3C2DD4-BC63-4862-B74E-463240C235F1}" srcOrd="0" destOrd="0" presId="urn:microsoft.com/office/officeart/2005/8/layout/hierarchy2"/>
    <dgm:cxn modelId="{09DBFDEF-EB32-409C-9C7A-0A2ABC34D15A}" type="presParOf" srcId="{EBD6A743-7572-490C-8EE3-83A9B42494B9}" destId="{69FF393F-B2FC-4D58-A71C-288C5F759800}" srcOrd="1" destOrd="0" presId="urn:microsoft.com/office/officeart/2005/8/layout/hierarchy2"/>
    <dgm:cxn modelId="{5D112EB3-3AF4-4292-9A26-CD76C48501F5}" type="presParOf" srcId="{69FF393F-B2FC-4D58-A71C-288C5F759800}" destId="{096B4BAE-AA0B-48C3-847D-882587BC59C3}" srcOrd="0" destOrd="0" presId="urn:microsoft.com/office/officeart/2005/8/layout/hierarchy2"/>
    <dgm:cxn modelId="{95CC8D17-1F08-41E7-8D4F-6F175422E579}" type="presParOf" srcId="{096B4BAE-AA0B-48C3-847D-882587BC59C3}" destId="{BD5B0701-1BA9-4171-81F4-9198C71F414C}" srcOrd="0" destOrd="0" presId="urn:microsoft.com/office/officeart/2005/8/layout/hierarchy2"/>
    <dgm:cxn modelId="{C7F9E947-35AD-452F-9D08-A29818829A16}" type="presParOf" srcId="{69FF393F-B2FC-4D58-A71C-288C5F759800}" destId="{E347684D-20C2-4B27-ACA1-D0C11491987B}" srcOrd="1" destOrd="0" presId="urn:microsoft.com/office/officeart/2005/8/layout/hierarchy2"/>
    <dgm:cxn modelId="{3BC1752E-E271-4C0D-8B4D-944E36A34478}" type="presParOf" srcId="{E347684D-20C2-4B27-ACA1-D0C11491987B}" destId="{9A1E9D6C-6C62-4A9C-89A6-FC04E8176CC1}" srcOrd="0" destOrd="0" presId="urn:microsoft.com/office/officeart/2005/8/layout/hierarchy2"/>
    <dgm:cxn modelId="{0C147FB7-1234-467F-804E-6694AC0ECACC}" type="presParOf" srcId="{E347684D-20C2-4B27-ACA1-D0C11491987B}" destId="{13869C87-4047-44CE-9F5A-CCE11CFF6398}" srcOrd="1" destOrd="0" presId="urn:microsoft.com/office/officeart/2005/8/layout/hierarchy2"/>
    <dgm:cxn modelId="{543EC84B-2745-4676-9F79-40850051CDF8}" type="presParOf" srcId="{13869C87-4047-44CE-9F5A-CCE11CFF6398}" destId="{BC86F769-3D74-493D-904B-9B8BD08934A3}" srcOrd="0" destOrd="0" presId="urn:microsoft.com/office/officeart/2005/8/layout/hierarchy2"/>
    <dgm:cxn modelId="{3730094F-FCD7-4651-A628-E3C5AC095D7A}" type="presParOf" srcId="{BC86F769-3D74-493D-904B-9B8BD08934A3}" destId="{B1E7186D-1B27-4C86-88CB-D6994915B381}" srcOrd="0" destOrd="0" presId="urn:microsoft.com/office/officeart/2005/8/layout/hierarchy2"/>
    <dgm:cxn modelId="{2F105D89-E842-4CE7-A766-B5A2D3AE7B39}" type="presParOf" srcId="{13869C87-4047-44CE-9F5A-CCE11CFF6398}" destId="{76178B0E-D51B-48E2-9C55-62DCADD3521F}" srcOrd="1" destOrd="0" presId="urn:microsoft.com/office/officeart/2005/8/layout/hierarchy2"/>
    <dgm:cxn modelId="{7AE795BB-13F3-48AF-8725-238B6F2CD0B8}" type="presParOf" srcId="{76178B0E-D51B-48E2-9C55-62DCADD3521F}" destId="{D689F3C8-6729-4983-B6BF-CC324831D1A7}" srcOrd="0" destOrd="0" presId="urn:microsoft.com/office/officeart/2005/8/layout/hierarchy2"/>
    <dgm:cxn modelId="{96969ED5-2A6A-4E36-AB6F-FE8478C62198}" type="presParOf" srcId="{76178B0E-D51B-48E2-9C55-62DCADD3521F}" destId="{0A8022AE-F0B6-44DC-8D60-BD24FD2EC94E}" srcOrd="1" destOrd="0" presId="urn:microsoft.com/office/officeart/2005/8/layout/hierarchy2"/>
    <dgm:cxn modelId="{E5C3D8B9-A173-49C6-B995-2F6AB63107B1}" type="presParOf" srcId="{13869C87-4047-44CE-9F5A-CCE11CFF6398}" destId="{0A72AEE1-CBF7-4E6C-842A-DB8139737AA9}" srcOrd="2" destOrd="0" presId="urn:microsoft.com/office/officeart/2005/8/layout/hierarchy2"/>
    <dgm:cxn modelId="{75C7D79A-48C0-4533-8165-4F78B008BFCE}" type="presParOf" srcId="{0A72AEE1-CBF7-4E6C-842A-DB8139737AA9}" destId="{D5FE9AC6-2577-41E1-8E6D-EB9B1111BDE3}" srcOrd="0" destOrd="0" presId="urn:microsoft.com/office/officeart/2005/8/layout/hierarchy2"/>
    <dgm:cxn modelId="{D23F5953-A6F7-4DC2-89E5-DC386BE82AC0}" type="presParOf" srcId="{13869C87-4047-44CE-9F5A-CCE11CFF6398}" destId="{CA91F981-86E8-4E72-AEF2-5DE4DA0EDBE0}" srcOrd="3" destOrd="0" presId="urn:microsoft.com/office/officeart/2005/8/layout/hierarchy2"/>
    <dgm:cxn modelId="{F44BCA54-B376-4D17-8152-B35E10F18478}" type="presParOf" srcId="{CA91F981-86E8-4E72-AEF2-5DE4DA0EDBE0}" destId="{F2FEA7DF-890F-409B-89BB-47F592D1C4B9}" srcOrd="0" destOrd="0" presId="urn:microsoft.com/office/officeart/2005/8/layout/hierarchy2"/>
    <dgm:cxn modelId="{A93B55CE-9158-4E2B-862A-A3DC39C0ED88}" type="presParOf" srcId="{CA91F981-86E8-4E72-AEF2-5DE4DA0EDBE0}" destId="{80612B39-36CF-411D-9101-A25F9B34C05F}" srcOrd="1" destOrd="0" presId="urn:microsoft.com/office/officeart/2005/8/layout/hierarchy2"/>
    <dgm:cxn modelId="{56D557D2-E067-4677-8A0C-C860E7D9316E}" type="presParOf" srcId="{69FF393F-B2FC-4D58-A71C-288C5F759800}" destId="{12B93E10-5F8C-4FD7-A153-E84FF468769B}" srcOrd="2" destOrd="0" presId="urn:microsoft.com/office/officeart/2005/8/layout/hierarchy2"/>
    <dgm:cxn modelId="{CBBFA4D7-658B-4485-B6BC-5D914D83FF54}" type="presParOf" srcId="{12B93E10-5F8C-4FD7-A153-E84FF468769B}" destId="{DD7E114F-3DBF-4A29-8403-DECDFA75145F}" srcOrd="0" destOrd="0" presId="urn:microsoft.com/office/officeart/2005/8/layout/hierarchy2"/>
    <dgm:cxn modelId="{7CFB7B70-8DDC-472C-B4B8-0D027729417B}" type="presParOf" srcId="{69FF393F-B2FC-4D58-A71C-288C5F759800}" destId="{2CD5E461-4794-4546-87BF-D89ED72BED4E}" srcOrd="3" destOrd="0" presId="urn:microsoft.com/office/officeart/2005/8/layout/hierarchy2"/>
    <dgm:cxn modelId="{B02548F9-AB2C-4751-9544-20AAD7AC35C3}" type="presParOf" srcId="{2CD5E461-4794-4546-87BF-D89ED72BED4E}" destId="{2ACA8169-3524-481E-A511-6B42C867805C}" srcOrd="0" destOrd="0" presId="urn:microsoft.com/office/officeart/2005/8/layout/hierarchy2"/>
    <dgm:cxn modelId="{84D3ED8B-F770-4F5B-8DD3-D3AF8E30260C}" type="presParOf" srcId="{2CD5E461-4794-4546-87BF-D89ED72BED4E}" destId="{A899630A-15EC-491E-9113-DFF79EEBB844}" srcOrd="1" destOrd="0" presId="urn:microsoft.com/office/officeart/2005/8/layout/hierarchy2"/>
    <dgm:cxn modelId="{245C0C19-0A05-4A74-9E71-FAA05EA6D9FF}" type="presParOf" srcId="{A899630A-15EC-491E-9113-DFF79EEBB844}" destId="{AAD798D1-46DB-4F92-BAFB-2B2B09849A6E}" srcOrd="0" destOrd="0" presId="urn:microsoft.com/office/officeart/2005/8/layout/hierarchy2"/>
    <dgm:cxn modelId="{76C8421D-3CE3-4E2E-83BB-4813418F9D43}" type="presParOf" srcId="{AAD798D1-46DB-4F92-BAFB-2B2B09849A6E}" destId="{AD338C25-9619-44C5-A401-EAB41C5F78D4}" srcOrd="0" destOrd="0" presId="urn:microsoft.com/office/officeart/2005/8/layout/hierarchy2"/>
    <dgm:cxn modelId="{872C6E11-515F-4014-B50C-05C1CD8B46B9}" type="presParOf" srcId="{A899630A-15EC-491E-9113-DFF79EEBB844}" destId="{35642BEF-D928-405D-9AF5-443ECE405E28}" srcOrd="1" destOrd="0" presId="urn:microsoft.com/office/officeart/2005/8/layout/hierarchy2"/>
    <dgm:cxn modelId="{8CB43E41-42A0-4703-9D9C-BAF0127A5586}" type="presParOf" srcId="{35642BEF-D928-405D-9AF5-443ECE405E28}" destId="{B6911A80-6C9E-4718-B8BD-A8B384CFABEE}" srcOrd="0" destOrd="0" presId="urn:microsoft.com/office/officeart/2005/8/layout/hierarchy2"/>
    <dgm:cxn modelId="{884E0382-C629-4BC8-B090-A918B6E00CFF}" type="presParOf" srcId="{35642BEF-D928-405D-9AF5-443ECE405E28}" destId="{971885E8-0068-44D8-A06E-D8C9F62F25EE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D1BAA6-1790-4721-A95E-7B183EF04FC5}">
      <dsp:nvSpPr>
        <dsp:cNvPr id="0" name=""/>
        <dsp:cNvSpPr/>
      </dsp:nvSpPr>
      <dsp:spPr>
        <a:xfrm>
          <a:off x="1646024" y="443205"/>
          <a:ext cx="3048007" cy="3265681"/>
        </a:xfrm>
        <a:prstGeom prst="blockArc">
          <a:avLst>
            <a:gd name="adj1" fmla="val 10788325"/>
            <a:gd name="adj2" fmla="val 159166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340520-77CA-4F2B-A11A-93D113B2DC66}">
      <dsp:nvSpPr>
        <dsp:cNvPr id="0" name=""/>
        <dsp:cNvSpPr/>
      </dsp:nvSpPr>
      <dsp:spPr>
        <a:xfrm>
          <a:off x="1651393" y="496389"/>
          <a:ext cx="3034201" cy="3034201"/>
        </a:xfrm>
        <a:prstGeom prst="blockArc">
          <a:avLst>
            <a:gd name="adj1" fmla="val 5679830"/>
            <a:gd name="adj2" fmla="val 10643154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558617-7E47-42AA-A8EB-4D6BE16F798E}">
      <dsp:nvSpPr>
        <dsp:cNvPr id="0" name=""/>
        <dsp:cNvSpPr/>
      </dsp:nvSpPr>
      <dsp:spPr>
        <a:xfrm>
          <a:off x="1456382" y="493357"/>
          <a:ext cx="3034201" cy="3034201"/>
        </a:xfrm>
        <a:prstGeom prst="blockArc">
          <a:avLst>
            <a:gd name="adj1" fmla="val 163888"/>
            <a:gd name="adj2" fmla="val 5227064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19A47E-8C0D-4D3C-9C9F-3FDACF6F0AA7}">
      <dsp:nvSpPr>
        <dsp:cNvPr id="0" name=""/>
        <dsp:cNvSpPr/>
      </dsp:nvSpPr>
      <dsp:spPr>
        <a:xfrm>
          <a:off x="1454700" y="562017"/>
          <a:ext cx="3034201" cy="3034201"/>
        </a:xfrm>
        <a:prstGeom prst="blockArc">
          <a:avLst>
            <a:gd name="adj1" fmla="val 16376844"/>
            <a:gd name="adj2" fmla="val 4548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F3F3E7-388A-40BA-84BA-7AF6E2AF0F96}">
      <dsp:nvSpPr>
        <dsp:cNvPr id="0" name=""/>
        <dsp:cNvSpPr/>
      </dsp:nvSpPr>
      <dsp:spPr>
        <a:xfrm>
          <a:off x="2048737" y="942027"/>
          <a:ext cx="1998524" cy="2278103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Player</a:t>
          </a:r>
          <a:endParaRPr lang="en-US" sz="4100" kern="1200" dirty="0"/>
        </a:p>
      </dsp:txBody>
      <dsp:txXfrm>
        <a:off x="2341414" y="1275647"/>
        <a:ext cx="1413170" cy="1610863"/>
      </dsp:txXfrm>
    </dsp:sp>
    <dsp:sp modelId="{B42097DF-7BE7-4E63-8572-2CC8325FFC9B}">
      <dsp:nvSpPr>
        <dsp:cNvPr id="0" name=""/>
        <dsp:cNvSpPr/>
      </dsp:nvSpPr>
      <dsp:spPr>
        <a:xfrm>
          <a:off x="2133599" y="-222393"/>
          <a:ext cx="1828800" cy="16431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Travel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(u10-u18)</a:t>
          </a:r>
          <a:endParaRPr lang="en-US" sz="2000" kern="1200" dirty="0"/>
        </a:p>
      </dsp:txBody>
      <dsp:txXfrm>
        <a:off x="2401421" y="18234"/>
        <a:ext cx="1293156" cy="1161848"/>
      </dsp:txXfrm>
    </dsp:sp>
    <dsp:sp modelId="{23EC1AE2-6261-4509-A6F5-A141F996D4AE}">
      <dsp:nvSpPr>
        <dsp:cNvPr id="0" name=""/>
        <dsp:cNvSpPr/>
      </dsp:nvSpPr>
      <dsp:spPr>
        <a:xfrm>
          <a:off x="3733799" y="1275519"/>
          <a:ext cx="1439843" cy="1611118"/>
        </a:xfrm>
        <a:prstGeom prst="ellipse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Academy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Technical</a:t>
          </a:r>
          <a:endParaRPr lang="en-US" sz="2000" kern="1200" dirty="0"/>
        </a:p>
      </dsp:txBody>
      <dsp:txXfrm>
        <a:off x="3944659" y="1511462"/>
        <a:ext cx="1018123" cy="1139232"/>
      </dsp:txXfrm>
    </dsp:sp>
    <dsp:sp modelId="{7E7C8957-E8B2-4D1B-A9E3-25CB3CFB67DC}">
      <dsp:nvSpPr>
        <dsp:cNvPr id="0" name=""/>
        <dsp:cNvSpPr/>
      </dsp:nvSpPr>
      <dsp:spPr>
        <a:xfrm>
          <a:off x="3" y="2886640"/>
          <a:ext cx="6095993" cy="120772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Core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(u4-u6)</a:t>
          </a:r>
          <a:endParaRPr lang="en-US" sz="2000" kern="1200" dirty="0"/>
        </a:p>
      </dsp:txBody>
      <dsp:txXfrm>
        <a:off x="892741" y="3063508"/>
        <a:ext cx="4310517" cy="853992"/>
      </dsp:txXfrm>
    </dsp:sp>
    <dsp:sp modelId="{DE6F9303-778D-4A6B-86EA-2A16D6B2D178}">
      <dsp:nvSpPr>
        <dsp:cNvPr id="0" name=""/>
        <dsp:cNvSpPr/>
      </dsp:nvSpPr>
      <dsp:spPr>
        <a:xfrm>
          <a:off x="1014033" y="1515037"/>
          <a:ext cx="1348162" cy="1132082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Advance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(U7-U9)</a:t>
          </a:r>
          <a:endParaRPr lang="en-US" sz="2000" kern="1200" dirty="0"/>
        </a:p>
      </dsp:txBody>
      <dsp:txXfrm>
        <a:off x="1211467" y="1680827"/>
        <a:ext cx="953294" cy="8005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CF6F4-A997-421F-A200-B830690E490D}">
      <dsp:nvSpPr>
        <dsp:cNvPr id="0" name=""/>
        <dsp:cNvSpPr/>
      </dsp:nvSpPr>
      <dsp:spPr>
        <a:xfrm>
          <a:off x="1357" y="0"/>
          <a:ext cx="2111704" cy="2971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Level 1 and 2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Level 3 and 4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Level 5 and 6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National Diploma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Advance National Diploma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Premier Diploma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	</a:t>
          </a:r>
          <a:endParaRPr lang="en-US" sz="2800" kern="1200" dirty="0"/>
        </a:p>
      </dsp:txBody>
      <dsp:txXfrm>
        <a:off x="1357" y="1188720"/>
        <a:ext cx="2111704" cy="1188720"/>
      </dsp:txXfrm>
    </dsp:sp>
    <dsp:sp modelId="{9C7AFBAE-6AA4-4EFD-9A07-CAF65290D333}">
      <dsp:nvSpPr>
        <dsp:cNvPr id="0" name=""/>
        <dsp:cNvSpPr/>
      </dsp:nvSpPr>
      <dsp:spPr>
        <a:xfrm>
          <a:off x="562404" y="178308"/>
          <a:ext cx="989609" cy="98960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F8314-8BE4-41A2-919A-03D23B906238}">
      <dsp:nvSpPr>
        <dsp:cNvPr id="0" name=""/>
        <dsp:cNvSpPr/>
      </dsp:nvSpPr>
      <dsp:spPr>
        <a:xfrm>
          <a:off x="2176413" y="0"/>
          <a:ext cx="2111704" cy="2971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U6-U8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U10-U12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Intermediate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Advance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>
        <a:off x="2176413" y="1188720"/>
        <a:ext cx="2111704" cy="1188720"/>
      </dsp:txXfrm>
    </dsp:sp>
    <dsp:sp modelId="{637B75BE-F988-45B8-9CE6-BB14AE5407E6}">
      <dsp:nvSpPr>
        <dsp:cNvPr id="0" name=""/>
        <dsp:cNvSpPr/>
      </dsp:nvSpPr>
      <dsp:spPr>
        <a:xfrm>
          <a:off x="2737460" y="178308"/>
          <a:ext cx="989609" cy="989609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C39049-7AD5-4D39-9416-4028D528D970}">
      <dsp:nvSpPr>
        <dsp:cNvPr id="0" name=""/>
        <dsp:cNvSpPr/>
      </dsp:nvSpPr>
      <dsp:spPr>
        <a:xfrm>
          <a:off x="4351468" y="0"/>
          <a:ext cx="2111704" cy="2971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U6-U8 Modules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USSF </a:t>
          </a:r>
          <a:r>
            <a:rPr lang="en-US" sz="1000" kern="1200" dirty="0" smtClean="0"/>
            <a:t>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USSF </a:t>
          </a:r>
          <a:r>
            <a:rPr lang="en-US" sz="1000" kern="1200" dirty="0" smtClean="0"/>
            <a:t>D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USSF </a:t>
          </a:r>
          <a:r>
            <a:rPr lang="en-US" sz="1000" kern="1200" dirty="0" smtClean="0"/>
            <a:t>C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USSF </a:t>
          </a:r>
          <a:r>
            <a:rPr lang="en-US" sz="1000" kern="1200" dirty="0" smtClean="0"/>
            <a:t>B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USSF </a:t>
          </a:r>
          <a:r>
            <a:rPr lang="en-US" sz="1000" kern="1200" dirty="0" smtClean="0"/>
            <a:t>A</a:t>
          </a:r>
          <a:endParaRPr lang="en-US" sz="1000" kern="1200" dirty="0"/>
        </a:p>
      </dsp:txBody>
      <dsp:txXfrm>
        <a:off x="4351468" y="1188720"/>
        <a:ext cx="2111704" cy="1188720"/>
      </dsp:txXfrm>
    </dsp:sp>
    <dsp:sp modelId="{C33681CE-440E-4C74-B120-AADF6BCAEEBD}">
      <dsp:nvSpPr>
        <dsp:cNvPr id="0" name=""/>
        <dsp:cNvSpPr/>
      </dsp:nvSpPr>
      <dsp:spPr>
        <a:xfrm>
          <a:off x="4912516" y="178308"/>
          <a:ext cx="989609" cy="98960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B63D98-89B6-4CD8-9B97-804CBA7774E3}">
      <dsp:nvSpPr>
        <dsp:cNvPr id="0" name=""/>
        <dsp:cNvSpPr/>
      </dsp:nvSpPr>
      <dsp:spPr>
        <a:xfrm>
          <a:off x="258581" y="2377439"/>
          <a:ext cx="5947368" cy="44577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BD52A0-78F1-40F4-BD3E-8CE38EE55560}">
      <dsp:nvSpPr>
        <dsp:cNvPr id="0" name=""/>
        <dsp:cNvSpPr/>
      </dsp:nvSpPr>
      <dsp:spPr>
        <a:xfrm>
          <a:off x="546099" y="0"/>
          <a:ext cx="5156200" cy="5156200"/>
        </a:xfrm>
        <a:prstGeom prst="ellipse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10000">
              <a:schemeClr val="accent1">
                <a:tint val="44500"/>
                <a:satMod val="160000"/>
                <a:alpha val="3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AYSO Advance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NSCAA National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USSF </a:t>
          </a:r>
          <a:r>
            <a:rPr lang="en-US" sz="1100" kern="1200" dirty="0" smtClean="0">
              <a:solidFill>
                <a:schemeClr val="tx1"/>
              </a:solidFill>
            </a:rPr>
            <a:t>C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2403363" y="257810"/>
        <a:ext cx="1441673" cy="773430"/>
      </dsp:txXfrm>
    </dsp:sp>
    <dsp:sp modelId="{2620513D-6DE3-4095-A819-F16F8B03AFE8}">
      <dsp:nvSpPr>
        <dsp:cNvPr id="0" name=""/>
        <dsp:cNvSpPr/>
      </dsp:nvSpPr>
      <dsp:spPr>
        <a:xfrm>
          <a:off x="380998" y="965199"/>
          <a:ext cx="5486403" cy="4124960"/>
        </a:xfrm>
        <a:prstGeom prst="ellipse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10000">
              <a:schemeClr val="accent1">
                <a:tint val="44500"/>
                <a:satMod val="160000"/>
                <a:alpha val="3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AYSO U10-U12 &amp; Intermediate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NSCAA Level 5 and 6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USSF </a:t>
          </a:r>
          <a:r>
            <a:rPr lang="en-US" sz="1100" kern="1200" dirty="0" smtClean="0">
              <a:solidFill>
                <a:schemeClr val="tx1"/>
              </a:solidFill>
            </a:rPr>
            <a:t>D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2165451" y="1212696"/>
        <a:ext cx="1917497" cy="742492"/>
      </dsp:txXfrm>
    </dsp:sp>
    <dsp:sp modelId="{A85E2D41-B653-4152-A3F1-D0D22B62450D}">
      <dsp:nvSpPr>
        <dsp:cNvPr id="0" name=""/>
        <dsp:cNvSpPr/>
      </dsp:nvSpPr>
      <dsp:spPr>
        <a:xfrm>
          <a:off x="1577339" y="2077237"/>
          <a:ext cx="3093720" cy="2850862"/>
        </a:xfrm>
        <a:prstGeom prst="ellipse">
          <a:avLst/>
        </a:prstGeom>
        <a:gradFill rotWithShape="0">
          <a:gsLst>
            <a:gs pos="0">
              <a:schemeClr val="accent1">
                <a:tint val="66000"/>
                <a:satMod val="160000"/>
                <a:alpha val="50000"/>
              </a:schemeClr>
            </a:gs>
            <a:gs pos="10000">
              <a:schemeClr val="accent1">
                <a:tint val="44500"/>
                <a:satMod val="160000"/>
                <a:alpha val="3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AYSO U8-U10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NSCAA Level 3 and 4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USSF </a:t>
          </a:r>
          <a:r>
            <a:rPr lang="en-US" sz="1100" kern="1200" dirty="0" smtClean="0">
              <a:solidFill>
                <a:schemeClr val="tx1"/>
              </a:solidFill>
            </a:rPr>
            <a:t>E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2403363" y="2291051"/>
        <a:ext cx="1441673" cy="641444"/>
      </dsp:txXfrm>
    </dsp:sp>
    <dsp:sp modelId="{9EAE5E8C-B9CC-4DFB-AFF3-752D054FB28F}">
      <dsp:nvSpPr>
        <dsp:cNvPr id="0" name=""/>
        <dsp:cNvSpPr/>
      </dsp:nvSpPr>
      <dsp:spPr>
        <a:xfrm>
          <a:off x="2092959" y="3550909"/>
          <a:ext cx="2062480" cy="1148100"/>
        </a:xfrm>
        <a:prstGeom prst="ellipse">
          <a:avLst/>
        </a:prstGeom>
        <a:gradFill rotWithShape="0">
          <a:gsLst>
            <a:gs pos="0">
              <a:schemeClr val="accent1">
                <a:tint val="66000"/>
                <a:satMod val="160000"/>
                <a:alpha val="60000"/>
              </a:schemeClr>
            </a:gs>
            <a:gs pos="10000">
              <a:schemeClr val="accent1">
                <a:tint val="44500"/>
                <a:satMod val="160000"/>
                <a:alpha val="3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AYSO U6 Trained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NSCAA Level 1 and 2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USSF </a:t>
          </a:r>
          <a:r>
            <a:rPr lang="en-US" sz="1000" kern="1200" dirty="0" smtClean="0">
              <a:solidFill>
                <a:schemeClr val="tx1"/>
              </a:solidFill>
            </a:rPr>
            <a:t>U6-U8 Modules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solidFill>
              <a:schemeClr val="tx1"/>
            </a:solidFill>
          </a:endParaRPr>
        </a:p>
      </dsp:txBody>
      <dsp:txXfrm>
        <a:off x="2395003" y="3837934"/>
        <a:ext cx="1458393" cy="5740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EC8A13-7C1F-4D16-A6C8-8D7C8D251C06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Mentor Program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Director of Coaching Training Sessions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Coach Pairing (Recreation/Advance/Travel)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Guest Coach Sessions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Field Observations by Director of Coaching, Travel Coordinator, Advance Coordinator &amp; Coach Administrator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Age Coordinators</a:t>
          </a:r>
          <a:endParaRPr lang="en-US" sz="1200" kern="1200" dirty="0">
            <a:solidFill>
              <a:schemeClr val="tx1"/>
            </a:solidFill>
          </a:endParaRPr>
        </a:p>
      </dsp:txBody>
      <dsp:txXfrm rot="5400000">
        <a:off x="0" y="0"/>
        <a:ext cx="3048000" cy="1524000"/>
      </dsp:txXfrm>
    </dsp:sp>
    <dsp:sp modelId="{83DD60F8-65CB-4094-8323-817601B7C21E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Residential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AYSO National Coaching Course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NSCAA National, Advance National, Premier Diplomas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USSF </a:t>
          </a:r>
          <a:r>
            <a:rPr lang="en-US" sz="1100" kern="1200" dirty="0" smtClean="0">
              <a:solidFill>
                <a:schemeClr val="tx1"/>
              </a:solidFill>
            </a:rPr>
            <a:t>C, B &amp; 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U.S. National Youth License</a:t>
          </a:r>
        </a:p>
      </dsp:txBody>
      <dsp:txXfrm>
        <a:off x="3048000" y="0"/>
        <a:ext cx="3048000" cy="1524000"/>
      </dsp:txXfrm>
    </dsp:sp>
    <dsp:sp modelId="{696BBEA4-62FE-47FA-9D2F-21CEC4120D08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Distance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AYSO E-AYSO On-line Courses, AYSO Webinars, Coach Tips, Hey Coach &amp; CATZ Coach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NSCAA Club Standards Webinars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NSCAA Interactive Presentations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NSCAA Tactical Situation Tests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NSCAA Coaching Academy Material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US Soccer Coaching Curriculum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 rot="10800000">
        <a:off x="0" y="2539999"/>
        <a:ext cx="3048000" cy="1524000"/>
      </dsp:txXfrm>
    </dsp:sp>
    <dsp:sp modelId="{45F08DA1-9B8A-46B9-A271-F39899B6EEF9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Non-residential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AYSO U6-U12 Intermediate &amp; Advance Training Field and Classroom Training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NSCAA Level 1-6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USSF </a:t>
          </a:r>
          <a:r>
            <a:rPr lang="en-US" sz="1100" kern="1200" dirty="0" smtClean="0">
              <a:solidFill>
                <a:schemeClr val="tx1"/>
              </a:solidFill>
            </a:rPr>
            <a:t>U6-U10 modules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USSF </a:t>
          </a:r>
          <a:r>
            <a:rPr lang="en-US" sz="1100" kern="1200" dirty="0" smtClean="0">
              <a:solidFill>
                <a:schemeClr val="tx1"/>
              </a:solidFill>
            </a:rPr>
            <a:t>E and D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 rot="-5400000">
        <a:off x="3048000" y="2539999"/>
        <a:ext cx="3048000" cy="1524000"/>
      </dsp:txXfrm>
    </dsp:sp>
    <dsp:sp modelId="{BD05129A-083E-4025-BA15-CBA33BACD879}">
      <dsp:nvSpPr>
        <dsp:cNvPr id="0" name=""/>
        <dsp:cNvSpPr/>
      </dsp:nvSpPr>
      <dsp:spPr>
        <a:xfrm>
          <a:off x="1981196" y="1625599"/>
          <a:ext cx="2133606" cy="66040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Coach</a:t>
          </a:r>
          <a:endParaRPr lang="en-US" sz="2700" kern="1200" dirty="0"/>
        </a:p>
      </dsp:txBody>
      <dsp:txXfrm>
        <a:off x="2013434" y="1657837"/>
        <a:ext cx="2069130" cy="5959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D1BAA6-1790-4721-A95E-7B183EF04FC5}">
      <dsp:nvSpPr>
        <dsp:cNvPr id="0" name=""/>
        <dsp:cNvSpPr/>
      </dsp:nvSpPr>
      <dsp:spPr>
        <a:xfrm>
          <a:off x="202749" y="170045"/>
          <a:ext cx="1278000" cy="1369268"/>
        </a:xfrm>
        <a:prstGeom prst="blockArc">
          <a:avLst>
            <a:gd name="adj1" fmla="val 11186442"/>
            <a:gd name="adj2" fmla="val 15938346"/>
            <a:gd name="adj3" fmla="val 290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340520-77CA-4F2B-A11A-93D113B2DC66}">
      <dsp:nvSpPr>
        <dsp:cNvPr id="0" name=""/>
        <dsp:cNvSpPr/>
      </dsp:nvSpPr>
      <dsp:spPr>
        <a:xfrm>
          <a:off x="208947" y="119663"/>
          <a:ext cx="1272211" cy="1272211"/>
        </a:xfrm>
        <a:prstGeom prst="blockArc">
          <a:avLst>
            <a:gd name="adj1" fmla="val 5679830"/>
            <a:gd name="adj2" fmla="val 10643154"/>
            <a:gd name="adj3" fmla="val 290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558617-7E47-42AA-A8EB-4D6BE16F798E}">
      <dsp:nvSpPr>
        <dsp:cNvPr id="0" name=""/>
        <dsp:cNvSpPr/>
      </dsp:nvSpPr>
      <dsp:spPr>
        <a:xfrm>
          <a:off x="126455" y="118380"/>
          <a:ext cx="1272211" cy="1272211"/>
        </a:xfrm>
        <a:prstGeom prst="blockArc">
          <a:avLst>
            <a:gd name="adj1" fmla="val 163888"/>
            <a:gd name="adj2" fmla="val 5227064"/>
            <a:gd name="adj3" fmla="val 290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19A47E-8C0D-4D3C-9C9F-3FDACF6F0AA7}">
      <dsp:nvSpPr>
        <dsp:cNvPr id="0" name=""/>
        <dsp:cNvSpPr/>
      </dsp:nvSpPr>
      <dsp:spPr>
        <a:xfrm>
          <a:off x="129834" y="219756"/>
          <a:ext cx="1272211" cy="1272211"/>
        </a:xfrm>
        <a:prstGeom prst="blockArc">
          <a:avLst>
            <a:gd name="adj1" fmla="val 16354385"/>
            <a:gd name="adj2" fmla="val 21207029"/>
            <a:gd name="adj3" fmla="val 290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F3F3E7-388A-40BA-84BA-7AF6E2AF0F96}">
      <dsp:nvSpPr>
        <dsp:cNvPr id="0" name=""/>
        <dsp:cNvSpPr/>
      </dsp:nvSpPr>
      <dsp:spPr>
        <a:xfrm>
          <a:off x="531777" y="485359"/>
          <a:ext cx="524612" cy="598002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Player</a:t>
          </a:r>
          <a:endParaRPr lang="en-US" sz="1000" kern="1200" dirty="0"/>
        </a:p>
      </dsp:txBody>
      <dsp:txXfrm>
        <a:off x="608605" y="572934"/>
        <a:ext cx="370956" cy="422852"/>
      </dsp:txXfrm>
    </dsp:sp>
    <dsp:sp modelId="{B42097DF-7BE7-4E63-8572-2CC8325FFC9B}">
      <dsp:nvSpPr>
        <dsp:cNvPr id="0" name=""/>
        <dsp:cNvSpPr/>
      </dsp:nvSpPr>
      <dsp:spPr>
        <a:xfrm>
          <a:off x="554053" y="13965"/>
          <a:ext cx="480060" cy="4313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Travel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(u10-u18)</a:t>
          </a:r>
          <a:endParaRPr lang="en-US" sz="500" kern="1200" dirty="0"/>
        </a:p>
      </dsp:txBody>
      <dsp:txXfrm>
        <a:off x="624356" y="77129"/>
        <a:ext cx="339454" cy="304986"/>
      </dsp:txXfrm>
    </dsp:sp>
    <dsp:sp modelId="{23EC1AE2-6261-4509-A6F5-A141F996D4AE}">
      <dsp:nvSpPr>
        <dsp:cNvPr id="0" name=""/>
        <dsp:cNvSpPr/>
      </dsp:nvSpPr>
      <dsp:spPr>
        <a:xfrm>
          <a:off x="1199741" y="572901"/>
          <a:ext cx="377959" cy="422918"/>
        </a:xfrm>
        <a:prstGeom prst="ellipse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Academy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Technical</a:t>
          </a:r>
          <a:endParaRPr lang="en-US" sz="500" kern="1200" dirty="0"/>
        </a:p>
      </dsp:txBody>
      <dsp:txXfrm>
        <a:off x="1255092" y="634836"/>
        <a:ext cx="267257" cy="299048"/>
      </dsp:txXfrm>
    </dsp:sp>
    <dsp:sp modelId="{7E7C8957-E8B2-4D1B-A9E3-25CB3CFB67DC}">
      <dsp:nvSpPr>
        <dsp:cNvPr id="0" name=""/>
        <dsp:cNvSpPr/>
      </dsp:nvSpPr>
      <dsp:spPr>
        <a:xfrm>
          <a:off x="-6015" y="1222050"/>
          <a:ext cx="1600198" cy="31702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Core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(u4-u6)</a:t>
          </a:r>
          <a:endParaRPr lang="en-US" sz="500" kern="1200" dirty="0"/>
        </a:p>
      </dsp:txBody>
      <dsp:txXfrm>
        <a:off x="228329" y="1268478"/>
        <a:ext cx="1131510" cy="224172"/>
      </dsp:txXfrm>
    </dsp:sp>
    <dsp:sp modelId="{DE6F9303-778D-4A6B-86EA-2A16D6B2D178}">
      <dsp:nvSpPr>
        <dsp:cNvPr id="0" name=""/>
        <dsp:cNvSpPr/>
      </dsp:nvSpPr>
      <dsp:spPr>
        <a:xfrm>
          <a:off x="41888" y="635774"/>
          <a:ext cx="353892" cy="297171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Advance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(U7-U9)</a:t>
          </a:r>
          <a:endParaRPr lang="en-US" sz="500" kern="1200" dirty="0"/>
        </a:p>
      </dsp:txBody>
      <dsp:txXfrm>
        <a:off x="93714" y="679294"/>
        <a:ext cx="250240" cy="2101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3C2DD4-BC63-4862-B74E-463240C235F1}">
      <dsp:nvSpPr>
        <dsp:cNvPr id="0" name=""/>
        <dsp:cNvSpPr/>
      </dsp:nvSpPr>
      <dsp:spPr>
        <a:xfrm>
          <a:off x="2505" y="2181446"/>
          <a:ext cx="1642750" cy="821375"/>
        </a:xfrm>
        <a:prstGeom prst="roundRect">
          <a:avLst>
            <a:gd name="adj" fmla="val 10000"/>
          </a:avLst>
        </a:prstGeom>
        <a:solidFill>
          <a:schemeClr val="bg2">
            <a:alpha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DOC / Slated Staff Coach / All Assessments (baseline)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(Player Placement Offer)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26562" y="2205503"/>
        <a:ext cx="1594636" cy="773261"/>
      </dsp:txXfrm>
    </dsp:sp>
    <dsp:sp modelId="{096B4BAE-AA0B-48C3-847D-882587BC59C3}">
      <dsp:nvSpPr>
        <dsp:cNvPr id="0" name=""/>
        <dsp:cNvSpPr/>
      </dsp:nvSpPr>
      <dsp:spPr>
        <a:xfrm rot="18770822">
          <a:off x="1490674" y="2222227"/>
          <a:ext cx="966261" cy="31376"/>
        </a:xfrm>
        <a:custGeom>
          <a:avLst/>
          <a:gdLst/>
          <a:ahLst/>
          <a:cxnLst/>
          <a:rect l="0" t="0" r="0" b="0"/>
          <a:pathLst>
            <a:path>
              <a:moveTo>
                <a:pt x="0" y="15688"/>
              </a:moveTo>
              <a:lnTo>
                <a:pt x="966261" y="156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1949649" y="2213759"/>
        <a:ext cx="48313" cy="48313"/>
      </dsp:txXfrm>
    </dsp:sp>
    <dsp:sp modelId="{9A1E9D6C-6C62-4A9C-89A6-FC04E8176CC1}">
      <dsp:nvSpPr>
        <dsp:cNvPr id="0" name=""/>
        <dsp:cNvSpPr/>
      </dsp:nvSpPr>
      <dsp:spPr>
        <a:xfrm>
          <a:off x="2302355" y="1473010"/>
          <a:ext cx="1642750" cy="821375"/>
        </a:xfrm>
        <a:prstGeom prst="roundRect">
          <a:avLst>
            <a:gd name="adj" fmla="val 10000"/>
          </a:avLst>
        </a:prstGeom>
        <a:solidFill>
          <a:schemeClr val="bg2">
            <a:alpha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Annual Age Appropriate Player Assessments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2326412" y="1497067"/>
        <a:ext cx="1594636" cy="773261"/>
      </dsp:txXfrm>
    </dsp:sp>
    <dsp:sp modelId="{BC86F769-3D74-493D-904B-9B8BD08934A3}">
      <dsp:nvSpPr>
        <dsp:cNvPr id="0" name=""/>
        <dsp:cNvSpPr/>
      </dsp:nvSpPr>
      <dsp:spPr>
        <a:xfrm rot="19457599">
          <a:off x="3869045" y="1631864"/>
          <a:ext cx="809221" cy="31376"/>
        </a:xfrm>
        <a:custGeom>
          <a:avLst/>
          <a:gdLst/>
          <a:ahLst/>
          <a:cxnLst/>
          <a:rect l="0" t="0" r="0" b="0"/>
          <a:pathLst>
            <a:path>
              <a:moveTo>
                <a:pt x="0" y="15688"/>
              </a:moveTo>
              <a:lnTo>
                <a:pt x="809221" y="156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253425" y="1627322"/>
        <a:ext cx="40461" cy="40461"/>
      </dsp:txXfrm>
    </dsp:sp>
    <dsp:sp modelId="{D689F3C8-6729-4983-B6BF-CC324831D1A7}">
      <dsp:nvSpPr>
        <dsp:cNvPr id="0" name=""/>
        <dsp:cNvSpPr/>
      </dsp:nvSpPr>
      <dsp:spPr>
        <a:xfrm>
          <a:off x="4602205" y="1000720"/>
          <a:ext cx="2692664" cy="821375"/>
        </a:xfrm>
        <a:prstGeom prst="roundRect">
          <a:avLst>
            <a:gd name="adj" fmla="val 10000"/>
          </a:avLst>
        </a:prstGeom>
        <a:solidFill>
          <a:schemeClr val="bg2">
            <a:alpha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Staff Coach </a:t>
          </a:r>
          <a:endParaRPr lang="en-US" sz="1100" kern="1200" dirty="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Spring </a:t>
          </a:r>
          <a:r>
            <a:rPr lang="en-US" sz="1100" kern="1200" dirty="0" smtClean="0">
              <a:solidFill>
                <a:schemeClr val="tx1"/>
              </a:solidFill>
            </a:rPr>
            <a:t>Player Assessment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4626262" y="1024777"/>
        <a:ext cx="2644550" cy="773261"/>
      </dsp:txXfrm>
    </dsp:sp>
    <dsp:sp modelId="{0A72AEE1-CBF7-4E6C-842A-DB8139737AA9}">
      <dsp:nvSpPr>
        <dsp:cNvPr id="0" name=""/>
        <dsp:cNvSpPr/>
      </dsp:nvSpPr>
      <dsp:spPr>
        <a:xfrm rot="2142401">
          <a:off x="3869045" y="2104155"/>
          <a:ext cx="809221" cy="31376"/>
        </a:xfrm>
        <a:custGeom>
          <a:avLst/>
          <a:gdLst/>
          <a:ahLst/>
          <a:cxnLst/>
          <a:rect l="0" t="0" r="0" b="0"/>
          <a:pathLst>
            <a:path>
              <a:moveTo>
                <a:pt x="0" y="15688"/>
              </a:moveTo>
              <a:lnTo>
                <a:pt x="809221" y="156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253425" y="2099613"/>
        <a:ext cx="40461" cy="40461"/>
      </dsp:txXfrm>
    </dsp:sp>
    <dsp:sp modelId="{F2FEA7DF-890F-409B-89BB-47F592D1C4B9}">
      <dsp:nvSpPr>
        <dsp:cNvPr id="0" name=""/>
        <dsp:cNvSpPr/>
      </dsp:nvSpPr>
      <dsp:spPr>
        <a:xfrm>
          <a:off x="4602205" y="1945301"/>
          <a:ext cx="2710488" cy="821375"/>
        </a:xfrm>
        <a:prstGeom prst="roundRect">
          <a:avLst>
            <a:gd name="adj" fmla="val 10000"/>
          </a:avLst>
        </a:prstGeom>
        <a:solidFill>
          <a:schemeClr val="bg2">
            <a:alpha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Staff Coach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Fall Player </a:t>
          </a:r>
          <a:r>
            <a:rPr lang="en-US" sz="1100" kern="1200" dirty="0" smtClean="0">
              <a:solidFill>
                <a:schemeClr val="tx1"/>
              </a:solidFill>
            </a:rPr>
            <a:t>Assessment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4626262" y="1969358"/>
        <a:ext cx="2662374" cy="773261"/>
      </dsp:txXfrm>
    </dsp:sp>
    <dsp:sp modelId="{12B93E10-5F8C-4FD7-A153-E84FF468769B}">
      <dsp:nvSpPr>
        <dsp:cNvPr id="0" name=""/>
        <dsp:cNvSpPr/>
      </dsp:nvSpPr>
      <dsp:spPr>
        <a:xfrm rot="2829178">
          <a:off x="1490674" y="2930663"/>
          <a:ext cx="966261" cy="31376"/>
        </a:xfrm>
        <a:custGeom>
          <a:avLst/>
          <a:gdLst/>
          <a:ahLst/>
          <a:cxnLst/>
          <a:rect l="0" t="0" r="0" b="0"/>
          <a:pathLst>
            <a:path>
              <a:moveTo>
                <a:pt x="0" y="15688"/>
              </a:moveTo>
              <a:lnTo>
                <a:pt x="966261" y="156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1949649" y="2922195"/>
        <a:ext cx="48313" cy="48313"/>
      </dsp:txXfrm>
    </dsp:sp>
    <dsp:sp modelId="{2ACA8169-3524-481E-A511-6B42C867805C}">
      <dsp:nvSpPr>
        <dsp:cNvPr id="0" name=""/>
        <dsp:cNvSpPr/>
      </dsp:nvSpPr>
      <dsp:spPr>
        <a:xfrm>
          <a:off x="2302355" y="2889882"/>
          <a:ext cx="1642750" cy="821375"/>
        </a:xfrm>
        <a:prstGeom prst="roundRect">
          <a:avLst>
            <a:gd name="adj" fmla="val 10000"/>
          </a:avLst>
        </a:prstGeom>
        <a:solidFill>
          <a:schemeClr val="bg2">
            <a:alpha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Player Assessment &amp; Level of Play Recommendation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2326412" y="2913939"/>
        <a:ext cx="1594636" cy="773261"/>
      </dsp:txXfrm>
    </dsp:sp>
    <dsp:sp modelId="{AAD798D1-46DB-4F92-BAFB-2B2B09849A6E}">
      <dsp:nvSpPr>
        <dsp:cNvPr id="0" name=""/>
        <dsp:cNvSpPr/>
      </dsp:nvSpPr>
      <dsp:spPr>
        <a:xfrm>
          <a:off x="3945105" y="3284881"/>
          <a:ext cx="657100" cy="31376"/>
        </a:xfrm>
        <a:custGeom>
          <a:avLst/>
          <a:gdLst/>
          <a:ahLst/>
          <a:cxnLst/>
          <a:rect l="0" t="0" r="0" b="0"/>
          <a:pathLst>
            <a:path>
              <a:moveTo>
                <a:pt x="0" y="15688"/>
              </a:moveTo>
              <a:lnTo>
                <a:pt x="657100" y="156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257228" y="3284142"/>
        <a:ext cx="32855" cy="32855"/>
      </dsp:txXfrm>
    </dsp:sp>
    <dsp:sp modelId="{B6911A80-6C9E-4718-B8BD-A8B384CFABEE}">
      <dsp:nvSpPr>
        <dsp:cNvPr id="0" name=""/>
        <dsp:cNvSpPr/>
      </dsp:nvSpPr>
      <dsp:spPr>
        <a:xfrm>
          <a:off x="4602205" y="2889882"/>
          <a:ext cx="1642750" cy="821375"/>
        </a:xfrm>
        <a:prstGeom prst="roundRect">
          <a:avLst>
            <a:gd name="adj" fmla="val 10000"/>
          </a:avLst>
        </a:prstGeom>
        <a:solidFill>
          <a:schemeClr val="bg2">
            <a:alpha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Staff Coach &amp; DOC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(Interaction/Observation)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4626262" y="2913939"/>
        <a:ext cx="1594636" cy="773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8DAF-7756-4FBA-AE05-866D74B65874}" type="datetimeFigureOut">
              <a:rPr lang="en-US" smtClean="0"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6E1B-93C3-41BE-A602-A4C591DD2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280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8DAF-7756-4FBA-AE05-866D74B65874}" type="datetimeFigureOut">
              <a:rPr lang="en-US" smtClean="0"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6E1B-93C3-41BE-A602-A4C591DD2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319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8DAF-7756-4FBA-AE05-866D74B65874}" type="datetimeFigureOut">
              <a:rPr lang="en-US" smtClean="0"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6E1B-93C3-41BE-A602-A4C591DD2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64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8DAF-7756-4FBA-AE05-866D74B65874}" type="datetimeFigureOut">
              <a:rPr lang="en-US" smtClean="0"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6E1B-93C3-41BE-A602-A4C591DD2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98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8DAF-7756-4FBA-AE05-866D74B65874}" type="datetimeFigureOut">
              <a:rPr lang="en-US" smtClean="0"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6E1B-93C3-41BE-A602-A4C591DD2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976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8DAF-7756-4FBA-AE05-866D74B65874}" type="datetimeFigureOut">
              <a:rPr lang="en-US" smtClean="0"/>
              <a:t>6/5/2014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6E1B-93C3-41BE-A602-A4C591DD2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69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8DAF-7756-4FBA-AE05-866D74B65874}" type="datetimeFigureOut">
              <a:rPr lang="en-US" smtClean="0"/>
              <a:t>6/5/2014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6E1B-93C3-41BE-A602-A4C591DD2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511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8DAF-7756-4FBA-AE05-866D74B65874}" type="datetimeFigureOut">
              <a:rPr lang="en-US" smtClean="0"/>
              <a:t>6/5/2014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6E1B-93C3-41BE-A602-A4C591DD2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71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8DAF-7756-4FBA-AE05-866D74B65874}" type="datetimeFigureOut">
              <a:rPr lang="en-US" smtClean="0"/>
              <a:t>6/5/2014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6E1B-93C3-41BE-A602-A4C591DD2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266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8DAF-7756-4FBA-AE05-866D74B65874}" type="datetimeFigureOut">
              <a:rPr lang="en-US" smtClean="0"/>
              <a:t>6/5/2014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6E1B-93C3-41BE-A602-A4C591DD2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765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8DAF-7756-4FBA-AE05-866D74B65874}" type="datetimeFigureOut">
              <a:rPr lang="en-US" smtClean="0"/>
              <a:t>6/5/2014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6E1B-93C3-41BE-A602-A4C591DD2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9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68DAF-7756-4FBA-AE05-866D74B65874}" type="datetimeFigureOut">
              <a:rPr lang="en-US" smtClean="0"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C6E1B-93C3-41BE-A602-A4C591DD2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80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scaa.com/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://www.ayso.org/resources/coach_res.asp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ayso.org/training/catz.aspx" TargetMode="External"/><Relationship Id="rId11" Type="http://schemas.openxmlformats.org/officeDocument/2006/relationships/hyperlink" Target="http://www.vysa.com/CoachingEd/index_E.html" TargetMode="External"/><Relationship Id="rId5" Type="http://schemas.openxmlformats.org/officeDocument/2006/relationships/hyperlink" Target="http://www.ayso.org/coaches_referees/coaches/tips.aspx" TargetMode="External"/><Relationship Id="rId10" Type="http://schemas.openxmlformats.org/officeDocument/2006/relationships/hyperlink" Target="http://www.ussoccer.com/coaching-education" TargetMode="External"/><Relationship Id="rId4" Type="http://schemas.openxmlformats.org/officeDocument/2006/relationships/hyperlink" Target="http://www.aysotraining.org/" TargetMode="External"/><Relationship Id="rId9" Type="http://schemas.openxmlformats.org/officeDocument/2006/relationships/hyperlink" Target="https://education.usyouthsoccer.org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image" Target="../media/image2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YSO_powerpoint_template_cover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6" y="-214313"/>
            <a:ext cx="9153526" cy="707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590801"/>
            <a:ext cx="7772400" cy="1600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Player Development Model</a:t>
            </a:r>
            <a:b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“Club Procedures”</a:t>
            </a:r>
            <a:b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6" name="Picture 2" descr="https://sphotos-a-iad.xx.fbcdn.net/hphotos-prn1/1014335_485703921500146_1508012946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800600"/>
            <a:ext cx="1447800" cy="1659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81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YSO_powerpoint_template_cover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6" y="-152400"/>
            <a:ext cx="9153526" cy="707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s://sphotos-a-iad.xx.fbcdn.net/hphotos-prn1/1014335_485703921500146_1508012946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800600"/>
            <a:ext cx="1447800" cy="1659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/>
          <a:lstStyle/>
          <a:p>
            <a:r>
              <a:rPr lang="en-US" dirty="0" smtClean="0"/>
              <a:t>AYSO Coaching Resources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hlinkClick r:id="rId4"/>
              </a:rPr>
              <a:t>On-line Training:</a:t>
            </a:r>
          </a:p>
          <a:p>
            <a:pPr lvl="1"/>
            <a:r>
              <a:rPr lang="en-US" sz="1600" dirty="0" smtClean="0">
                <a:hlinkClick r:id="rId4"/>
              </a:rPr>
              <a:t>http</a:t>
            </a:r>
            <a:r>
              <a:rPr lang="en-US" sz="1600" dirty="0">
                <a:hlinkClick r:id="rId4"/>
              </a:rPr>
              <a:t>://www.aysotraining.org</a:t>
            </a:r>
            <a:r>
              <a:rPr lang="en-US" sz="1600" dirty="0" smtClean="0">
                <a:hlinkClick r:id="rId4"/>
              </a:rPr>
              <a:t>/</a:t>
            </a:r>
            <a:endParaRPr lang="en-US" sz="1600" dirty="0" smtClean="0"/>
          </a:p>
          <a:p>
            <a:r>
              <a:rPr lang="en-US" u="sng" dirty="0" smtClean="0"/>
              <a:t>On-line Coach Tips:</a:t>
            </a:r>
          </a:p>
          <a:p>
            <a:pPr lvl="1"/>
            <a:r>
              <a:rPr lang="en-US" sz="1000" dirty="0">
                <a:hlinkClick r:id="rId5"/>
              </a:rPr>
              <a:t>http://</a:t>
            </a:r>
            <a:r>
              <a:rPr lang="en-US" sz="1000" dirty="0" smtClean="0">
                <a:hlinkClick r:id="rId5"/>
              </a:rPr>
              <a:t>www.ayso.org/coaches_referees/coaches/tips.aspx</a:t>
            </a:r>
            <a:endParaRPr lang="en-US" sz="1000" dirty="0" smtClean="0"/>
          </a:p>
          <a:p>
            <a:pPr lvl="1"/>
            <a:r>
              <a:rPr lang="en-US" sz="1000" dirty="0">
                <a:hlinkClick r:id="rId6"/>
              </a:rPr>
              <a:t>http://</a:t>
            </a:r>
            <a:r>
              <a:rPr lang="en-US" sz="1000" dirty="0" smtClean="0">
                <a:hlinkClick r:id="rId6"/>
              </a:rPr>
              <a:t>www.ayso.org/training/catz.aspx</a:t>
            </a:r>
            <a:endParaRPr lang="en-US" sz="1000" dirty="0" smtClean="0"/>
          </a:p>
          <a:p>
            <a:pPr marL="457200" lvl="1" indent="0">
              <a:buNone/>
            </a:pPr>
            <a:endParaRPr lang="en-US" sz="1000" dirty="0" smtClean="0"/>
          </a:p>
          <a:p>
            <a:r>
              <a:rPr lang="en-US" sz="1800" u="sng" dirty="0" smtClean="0"/>
              <a:t>Coach Resources:</a:t>
            </a:r>
          </a:p>
          <a:p>
            <a:pPr lvl="1"/>
            <a:r>
              <a:rPr lang="en-US" sz="800" dirty="0" smtClean="0">
                <a:hlinkClick r:id="rId7"/>
              </a:rPr>
              <a:t>http</a:t>
            </a:r>
            <a:r>
              <a:rPr lang="en-US" sz="800" dirty="0">
                <a:hlinkClick r:id="rId7"/>
              </a:rPr>
              <a:t>://</a:t>
            </a:r>
            <a:r>
              <a:rPr lang="en-US" sz="800" dirty="0" smtClean="0">
                <a:hlinkClick r:id="rId7"/>
              </a:rPr>
              <a:t>www.ayso.org/resources/coach_res.aspx</a:t>
            </a:r>
            <a:endParaRPr lang="en-US" sz="800" dirty="0" smtClean="0"/>
          </a:p>
          <a:p>
            <a:pPr marL="57150" indent="0">
              <a:buNone/>
            </a:pPr>
            <a:endParaRPr lang="en-US" sz="1200" dirty="0" smtClean="0"/>
          </a:p>
          <a:p>
            <a:endParaRPr lang="en-US" sz="1400" dirty="0" smtClean="0"/>
          </a:p>
          <a:p>
            <a:endParaRPr lang="en-US" sz="2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/>
          <a:lstStyle/>
          <a:p>
            <a:r>
              <a:rPr lang="en-US" dirty="0" smtClean="0"/>
              <a:t>Additional Coach Resources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000" b="1" dirty="0" smtClean="0"/>
              <a:t>NSCAA</a:t>
            </a:r>
          </a:p>
          <a:p>
            <a:pPr lvl="1"/>
            <a:r>
              <a:rPr lang="en-US" dirty="0" smtClean="0">
                <a:hlinkClick r:id="rId8"/>
              </a:rPr>
              <a:t>www.nscaa.com</a:t>
            </a:r>
            <a:endParaRPr lang="en-US" dirty="0" smtClean="0"/>
          </a:p>
          <a:p>
            <a:r>
              <a:rPr lang="en-US" sz="2000" b="1" dirty="0" smtClean="0"/>
              <a:t>U.S. Youth Soccer</a:t>
            </a:r>
          </a:p>
          <a:p>
            <a:pPr lvl="1"/>
            <a:r>
              <a:rPr lang="en-US" sz="1600" dirty="0">
                <a:hlinkClick r:id="rId9"/>
              </a:rPr>
              <a:t>https://education.usyouthsoccer.org</a:t>
            </a:r>
            <a:r>
              <a:rPr lang="en-US" sz="1600" dirty="0" smtClean="0">
                <a:hlinkClick r:id="rId9"/>
              </a:rPr>
              <a:t>/</a:t>
            </a:r>
            <a:endParaRPr lang="en-US" sz="1600" dirty="0" smtClean="0"/>
          </a:p>
          <a:p>
            <a:r>
              <a:rPr lang="en-US" sz="2000" b="1" dirty="0" smtClean="0"/>
              <a:t>U.S. Soccer Federation</a:t>
            </a:r>
          </a:p>
          <a:p>
            <a:pPr lvl="1"/>
            <a:r>
              <a:rPr lang="en-US" sz="1200" dirty="0">
                <a:hlinkClick r:id="rId10"/>
              </a:rPr>
              <a:t>http://</a:t>
            </a:r>
            <a:r>
              <a:rPr lang="en-US" sz="1200" dirty="0" smtClean="0">
                <a:hlinkClick r:id="rId10"/>
              </a:rPr>
              <a:t>www.ussoccer.com/coaching-education</a:t>
            </a:r>
            <a:endParaRPr lang="en-US" sz="1200" dirty="0" smtClean="0"/>
          </a:p>
          <a:p>
            <a:r>
              <a:rPr lang="en-US" sz="2000" b="1" dirty="0" smtClean="0"/>
              <a:t>Virginia Youth Soccer Association</a:t>
            </a:r>
          </a:p>
          <a:p>
            <a:pPr lvl="1"/>
            <a:r>
              <a:rPr lang="en-US" sz="1200" dirty="0">
                <a:hlinkClick r:id="rId11"/>
              </a:rPr>
              <a:t>http://</a:t>
            </a:r>
            <a:r>
              <a:rPr lang="en-US" sz="1200" dirty="0" smtClean="0">
                <a:hlinkClick r:id="rId11"/>
              </a:rPr>
              <a:t>www.vysa.com/CoachingEd/index_E.html</a:t>
            </a:r>
            <a:endParaRPr lang="en-US" sz="1200" dirty="0" smtClean="0"/>
          </a:p>
          <a:p>
            <a:pPr marL="457200" lvl="1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4585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YSO_powerpoint_template_cover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913"/>
            <a:ext cx="9153526" cy="707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842095146"/>
              </p:ext>
            </p:extLst>
          </p:nvPr>
        </p:nvGraphicFramePr>
        <p:xfrm>
          <a:off x="1524000" y="1837765"/>
          <a:ext cx="6096000" cy="3944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909454" y="1143000"/>
            <a:ext cx="3602182" cy="35985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dirty="0" smtClean="0"/>
              <a:t>Player Center Model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828800" y="2209800"/>
            <a:ext cx="1524000" cy="6858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DOC</a:t>
            </a:r>
          </a:p>
          <a:p>
            <a:pPr algn="ctr"/>
            <a:r>
              <a:rPr lang="en-US" dirty="0" smtClean="0"/>
              <a:t>Sessions</a:t>
            </a:r>
            <a:endParaRPr lang="en-US" dirty="0"/>
          </a:p>
        </p:txBody>
      </p:sp>
      <p:sp>
        <p:nvSpPr>
          <p:cNvPr id="14" name="Curved Left Arrow 13"/>
          <p:cNvSpPr/>
          <p:nvPr/>
        </p:nvSpPr>
        <p:spPr>
          <a:xfrm rot="19724717" flipH="1">
            <a:off x="1542416" y="2795972"/>
            <a:ext cx="550367" cy="1399857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Curved Down Arrow 14"/>
          <p:cNvSpPr/>
          <p:nvPr/>
        </p:nvSpPr>
        <p:spPr>
          <a:xfrm rot="20844702">
            <a:off x="2667000" y="1371600"/>
            <a:ext cx="1219200" cy="685800"/>
          </a:xfrm>
          <a:prstGeom prst="curved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172200" y="2182016"/>
            <a:ext cx="2209800" cy="1018384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DOC Guides</a:t>
            </a:r>
          </a:p>
          <a:p>
            <a:pPr algn="ctr"/>
            <a:r>
              <a:rPr lang="en-US" dirty="0" smtClean="0"/>
              <a:t>Staff Coaches</a:t>
            </a:r>
            <a:endParaRPr lang="en-US" dirty="0"/>
          </a:p>
        </p:txBody>
      </p:sp>
      <p:sp>
        <p:nvSpPr>
          <p:cNvPr id="19" name="Curved Down Arrow 18"/>
          <p:cNvSpPr/>
          <p:nvPr/>
        </p:nvSpPr>
        <p:spPr>
          <a:xfrm rot="6972864">
            <a:off x="6671624" y="3652080"/>
            <a:ext cx="1256115" cy="705900"/>
          </a:xfrm>
          <a:prstGeom prst="curvedDownArrow">
            <a:avLst>
              <a:gd name="adj1" fmla="val 25000"/>
              <a:gd name="adj2" fmla="val 47924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" name="Picture 2" descr="https://sphotos-a-iad.xx.fbcdn.net/hphotos-prn1/1014335_485703921500146_1508012946_n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969932"/>
            <a:ext cx="1447800" cy="1659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30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YSO_powerpoint_template_cover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-76200"/>
            <a:ext cx="9153526" cy="707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973869106"/>
              </p:ext>
            </p:extLst>
          </p:nvPr>
        </p:nvGraphicFramePr>
        <p:xfrm>
          <a:off x="1371600" y="2133600"/>
          <a:ext cx="6464531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09454" y="1316542"/>
            <a:ext cx="3602182" cy="35985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dirty="0" smtClean="0"/>
              <a:t>Formal Coaching Progression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4572000"/>
            <a:ext cx="5791200" cy="35985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dirty="0" smtClean="0"/>
              <a:t>Non-Residential and Residential Coaching Education </a:t>
            </a:r>
            <a:endParaRPr lang="en-US" dirty="0"/>
          </a:p>
        </p:txBody>
      </p:sp>
      <p:pic>
        <p:nvPicPr>
          <p:cNvPr id="9" name="Picture 2" descr="https://sphotos-a-iad.xx.fbcdn.net/hphotos-prn1/1014335_485703921500146_1508012946_n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969932"/>
            <a:ext cx="1447800" cy="1659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461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YSO_powerpoint_template_cover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6200"/>
            <a:ext cx="9144000" cy="707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2909454" y="1066800"/>
            <a:ext cx="3602182" cy="35985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dirty="0" smtClean="0"/>
              <a:t>Staff Coaching Progression</a:t>
            </a:r>
            <a:endParaRPr lang="en-US" dirty="0"/>
          </a:p>
        </p:txBody>
      </p:sp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1559069760"/>
              </p:ext>
            </p:extLst>
          </p:nvPr>
        </p:nvGraphicFramePr>
        <p:xfrm>
          <a:off x="1371600" y="1397000"/>
          <a:ext cx="62484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1771418" y="1797925"/>
            <a:ext cx="1886179" cy="1402475"/>
            <a:chOff x="2133599" y="-222393"/>
            <a:chExt cx="1828800" cy="1643102"/>
          </a:xfrm>
        </p:grpSpPr>
        <p:sp>
          <p:nvSpPr>
            <p:cNvPr id="4" name="Oval 3"/>
            <p:cNvSpPr/>
            <p:nvPr/>
          </p:nvSpPr>
          <p:spPr>
            <a:xfrm>
              <a:off x="2133599" y="-222393"/>
              <a:ext cx="1828800" cy="164310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Oval 4"/>
            <p:cNvSpPr/>
            <p:nvPr/>
          </p:nvSpPr>
          <p:spPr>
            <a:xfrm>
              <a:off x="2401421" y="18234"/>
              <a:ext cx="1293156" cy="11618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 dirty="0" smtClean="0"/>
                <a:t>Travel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 dirty="0" smtClean="0"/>
                <a:t>(u10-u18)</a:t>
              </a:r>
              <a:endParaRPr lang="en-US" sz="1900" kern="12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905003" y="3581400"/>
            <a:ext cx="1981197" cy="914400"/>
            <a:chOff x="922354" y="1427919"/>
            <a:chExt cx="1287448" cy="1132082"/>
          </a:xfrm>
          <a:solidFill>
            <a:srgbClr val="FF0000"/>
          </a:solidFill>
        </p:grpSpPr>
        <p:sp>
          <p:nvSpPr>
            <p:cNvPr id="7" name="Oval 6"/>
            <p:cNvSpPr/>
            <p:nvPr/>
          </p:nvSpPr>
          <p:spPr>
            <a:xfrm>
              <a:off x="922354" y="1427919"/>
              <a:ext cx="1287448" cy="1132082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Oval 4"/>
            <p:cNvSpPr/>
            <p:nvPr/>
          </p:nvSpPr>
          <p:spPr>
            <a:xfrm>
              <a:off x="1110896" y="1680827"/>
              <a:ext cx="910364" cy="80050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 dirty="0" smtClean="0"/>
                <a:t>Advance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 dirty="0" smtClean="0"/>
                <a:t>(U7-U9)</a:t>
              </a:r>
              <a:endParaRPr lang="en-US" sz="19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04801" y="5029200"/>
            <a:ext cx="3581399" cy="838200"/>
            <a:chOff x="3" y="2959136"/>
            <a:chExt cx="6095993" cy="1207728"/>
          </a:xfrm>
          <a:solidFill>
            <a:srgbClr val="FFC000"/>
          </a:solidFill>
        </p:grpSpPr>
        <p:sp>
          <p:nvSpPr>
            <p:cNvPr id="10" name="Oval 9"/>
            <p:cNvSpPr/>
            <p:nvPr/>
          </p:nvSpPr>
          <p:spPr>
            <a:xfrm>
              <a:off x="3" y="2959136"/>
              <a:ext cx="6095993" cy="1207728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Oval 4"/>
            <p:cNvSpPr/>
            <p:nvPr/>
          </p:nvSpPr>
          <p:spPr>
            <a:xfrm>
              <a:off x="892741" y="3136004"/>
              <a:ext cx="4310517" cy="85399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 dirty="0" smtClean="0"/>
                <a:t>Core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 dirty="0" smtClean="0"/>
                <a:t>(u4-u6)</a:t>
              </a:r>
              <a:endParaRPr lang="en-US" sz="1900" kern="1200" dirty="0"/>
            </a:p>
          </p:txBody>
        </p:sp>
      </p:grpSp>
      <p:sp>
        <p:nvSpPr>
          <p:cNvPr id="19" name="Oval 18"/>
          <p:cNvSpPr/>
          <p:nvPr/>
        </p:nvSpPr>
        <p:spPr>
          <a:xfrm>
            <a:off x="6781800" y="1927113"/>
            <a:ext cx="2209800" cy="663687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Director Of Coaching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AYSO Advanced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NSCAA </a:t>
            </a:r>
            <a:r>
              <a:rPr lang="en-US" sz="800" dirty="0" smtClean="0">
                <a:solidFill>
                  <a:schemeClr val="tx1"/>
                </a:solidFill>
              </a:rPr>
              <a:t>Premier/USSF </a:t>
            </a:r>
            <a:r>
              <a:rPr lang="en-US" sz="800" dirty="0" smtClean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NSCAA Director of Coaching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U.S. National Youth License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48400" y="1621342"/>
            <a:ext cx="3276600" cy="298303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sz="1400" dirty="0" smtClean="0"/>
              <a:t>Staff Coach Support Qualifications</a:t>
            </a:r>
            <a:endParaRPr lang="en-US" sz="1400" dirty="0"/>
          </a:p>
        </p:txBody>
      </p:sp>
      <p:sp>
        <p:nvSpPr>
          <p:cNvPr id="21" name="Oval 20"/>
          <p:cNvSpPr/>
          <p:nvPr/>
        </p:nvSpPr>
        <p:spPr>
          <a:xfrm>
            <a:off x="6781800" y="2689113"/>
            <a:ext cx="2209800" cy="663687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Travel Coordinator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AYSO Advance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NSCAA National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USSF </a:t>
            </a:r>
            <a:r>
              <a:rPr lang="en-US" sz="800" dirty="0" smtClean="0">
                <a:solidFill>
                  <a:schemeClr val="tx1"/>
                </a:solidFill>
              </a:rPr>
              <a:t>C</a:t>
            </a:r>
          </a:p>
          <a:p>
            <a:pPr algn="ctr"/>
            <a:endParaRPr lang="en-US" sz="800" dirty="0"/>
          </a:p>
        </p:txBody>
      </p:sp>
      <p:sp>
        <p:nvSpPr>
          <p:cNvPr id="22" name="Oval 21"/>
          <p:cNvSpPr/>
          <p:nvPr/>
        </p:nvSpPr>
        <p:spPr>
          <a:xfrm>
            <a:off x="6781800" y="3451113"/>
            <a:ext cx="2209800" cy="663687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Advance Coordinator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AYSO Intermediate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NSCAA Level 5 &amp; 6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USSF </a:t>
            </a:r>
            <a:r>
              <a:rPr lang="en-US" sz="800" dirty="0" smtClean="0">
                <a:solidFill>
                  <a:schemeClr val="tx1"/>
                </a:solidFill>
              </a:rPr>
              <a:t>D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781800" y="4213113"/>
            <a:ext cx="2209800" cy="663687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Coach Administrator 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AYSO Intermediate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NSCAA Level 3 &amp; 4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USSF </a:t>
            </a:r>
            <a:r>
              <a:rPr lang="en-US" sz="800" dirty="0" smtClean="0">
                <a:solidFill>
                  <a:schemeClr val="tx1"/>
                </a:solidFill>
              </a:rPr>
              <a:t>E</a:t>
            </a:r>
            <a:endParaRPr lang="en-US" sz="800" dirty="0">
              <a:solidFill>
                <a:schemeClr val="tx1"/>
              </a:solidFill>
            </a:endParaRPr>
          </a:p>
        </p:txBody>
      </p:sp>
      <p:pic>
        <p:nvPicPr>
          <p:cNvPr id="24" name="Picture 2" descr="https://sphotos-a-iad.xx.fbcdn.net/hphotos-prn1/1014335_485703921500146_1508012946_n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969932"/>
            <a:ext cx="1447800" cy="1659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88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YSO_powerpoint_template_cover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6200"/>
            <a:ext cx="9144000" cy="707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14600" y="1621342"/>
            <a:ext cx="4495800" cy="35985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dirty="0" smtClean="0"/>
              <a:t>Support Services for Staff Coaching Education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92867400"/>
              </p:ext>
            </p:extLst>
          </p:nvPr>
        </p:nvGraphicFramePr>
        <p:xfrm>
          <a:off x="1524000" y="2260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2" descr="https://sphotos-a-iad.xx.fbcdn.net/hphotos-prn1/1014335_485703921500146_1508012946_n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969932"/>
            <a:ext cx="1447800" cy="1659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97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YSO_powerpoint_template_cover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913"/>
            <a:ext cx="9144000" cy="707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56396849"/>
              </p:ext>
            </p:extLst>
          </p:nvPr>
        </p:nvGraphicFramePr>
        <p:xfrm>
          <a:off x="533400" y="2222222"/>
          <a:ext cx="1600200" cy="1511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71691" y="1128165"/>
            <a:ext cx="3602182" cy="636857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dirty="0" smtClean="0"/>
              <a:t>Player &amp; Team Selection</a:t>
            </a:r>
          </a:p>
          <a:p>
            <a:pPr algn="ctr"/>
            <a:r>
              <a:rPr lang="en-US" dirty="0"/>
              <a:t>(</a:t>
            </a:r>
            <a:r>
              <a:rPr lang="en-US" dirty="0" smtClean="0"/>
              <a:t>Assessment Process) 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88368854"/>
              </p:ext>
            </p:extLst>
          </p:nvPr>
        </p:nvGraphicFramePr>
        <p:xfrm>
          <a:off x="609600" y="1765022"/>
          <a:ext cx="7315200" cy="471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" name="Flowchart: Decision 1"/>
          <p:cNvSpPr/>
          <p:nvPr/>
        </p:nvSpPr>
        <p:spPr>
          <a:xfrm>
            <a:off x="1828800" y="5638800"/>
            <a:ext cx="2209800" cy="7620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FFFF00"/>
                </a:solidFill>
              </a:rPr>
              <a:t>Staff Coach Recommendation</a:t>
            </a:r>
            <a:endParaRPr lang="en-US" sz="1000" dirty="0">
              <a:solidFill>
                <a:srgbClr val="FFFF00"/>
              </a:solidFill>
            </a:endParaRPr>
          </a:p>
        </p:txBody>
      </p:sp>
      <p:cxnSp>
        <p:nvCxnSpPr>
          <p:cNvPr id="17" name="Elbow Connector 16"/>
          <p:cNvCxnSpPr/>
          <p:nvPr/>
        </p:nvCxnSpPr>
        <p:spPr>
          <a:xfrm rot="10800000" flipV="1">
            <a:off x="4114800" y="5257800"/>
            <a:ext cx="1066800" cy="762000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1676400" y="4800600"/>
            <a:ext cx="7620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667000" y="2057400"/>
            <a:ext cx="5105400" cy="3693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Coach Input / Player Feedback &amp; Interactive Process</a:t>
            </a:r>
            <a:endParaRPr lang="en-US" dirty="0"/>
          </a:p>
        </p:txBody>
      </p:sp>
      <p:pic>
        <p:nvPicPr>
          <p:cNvPr id="11" name="Picture 2" descr="https://sphotos-a-iad.xx.fbcdn.net/hphotos-prn1/1014335_485703921500146_1508012946_n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969932"/>
            <a:ext cx="1447800" cy="1659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12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YSO_powerpoint_template_cover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913"/>
            <a:ext cx="9144000" cy="707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979701"/>
              </p:ext>
            </p:extLst>
          </p:nvPr>
        </p:nvGraphicFramePr>
        <p:xfrm>
          <a:off x="1143000" y="2286000"/>
          <a:ext cx="6553206" cy="3261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28134"/>
                <a:gridCol w="728134"/>
                <a:gridCol w="728134"/>
                <a:gridCol w="728134"/>
                <a:gridCol w="728134"/>
                <a:gridCol w="728134"/>
                <a:gridCol w="728134"/>
                <a:gridCol w="728134"/>
                <a:gridCol w="728134"/>
              </a:tblGrid>
              <a:tr h="4789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U16</a:t>
                      </a:r>
                      <a:endParaRPr lang="en-US" dirty="0"/>
                    </a:p>
                  </a:txBody>
                  <a:tcPr/>
                </a:tc>
              </a:tr>
              <a:tr h="558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TASL Min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</a:tr>
              <a:tr h="6692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Format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</a:tr>
              <a:tr h="558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TASL Max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/>
                </a:tc>
              </a:tr>
              <a:tr h="47897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AYSO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8(+2)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8(+2)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 (+2)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 (+2)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 (+2)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 (+2)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15 (+1)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15 (+1)</a:t>
                      </a:r>
                      <a:endParaRPr lang="en-US" sz="1400" dirty="0"/>
                    </a:p>
                  </a:txBody>
                  <a:tcPr/>
                </a:tc>
              </a:tr>
              <a:tr h="47897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 of Half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67000" y="14478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Tidewater Advance Soccer League (TASL)</a:t>
            </a:r>
          </a:p>
          <a:p>
            <a:pPr algn="ctr"/>
            <a:r>
              <a:rPr lang="en-US" b="1" dirty="0" smtClean="0"/>
              <a:t>Team Formation / Player Goals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5562600"/>
            <a:ext cx="853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Note: + Indicates Developmental Player (Core) playing up or a Travel (Club) Player augmenting roster</a:t>
            </a:r>
            <a:endParaRPr lang="en-US" sz="1200" b="1" dirty="0"/>
          </a:p>
        </p:txBody>
      </p:sp>
      <p:pic>
        <p:nvPicPr>
          <p:cNvPr id="7" name="Picture 2" descr="https://sphotos-a-iad.xx.fbcdn.net/hphotos-prn1/1014335_485703921500146_1508012946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969932"/>
            <a:ext cx="1447800" cy="1659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60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YSO_powerpoint_template_cover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913"/>
            <a:ext cx="9144000" cy="707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090885"/>
              </p:ext>
            </p:extLst>
          </p:nvPr>
        </p:nvGraphicFramePr>
        <p:xfrm>
          <a:off x="1143000" y="2209801"/>
          <a:ext cx="6629400" cy="3337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36600"/>
                <a:gridCol w="736600"/>
                <a:gridCol w="736600"/>
                <a:gridCol w="736600"/>
                <a:gridCol w="736600"/>
                <a:gridCol w="736600"/>
                <a:gridCol w="736600"/>
                <a:gridCol w="736600"/>
                <a:gridCol w="736600"/>
              </a:tblGrid>
              <a:tr h="4922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U17</a:t>
                      </a:r>
                      <a:endParaRPr lang="en-US" dirty="0"/>
                    </a:p>
                  </a:txBody>
                  <a:tcPr/>
                </a:tc>
              </a:tr>
              <a:tr h="5735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VSLI Min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</a:tr>
              <a:tr h="6878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Format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</a:tr>
              <a:tr h="5735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VSLI Max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/>
                </a:tc>
              </a:tr>
              <a:tr h="4922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AYSO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8(+2)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9(+</a:t>
                      </a:r>
                      <a:r>
                        <a:rPr lang="en-US" sz="1400" dirty="0" smtClean="0"/>
                        <a:t>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 (+2)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 (+2)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 (+2)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 (+2)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15 (+1)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15 (+1)</a:t>
                      </a:r>
                      <a:endParaRPr lang="en-US" sz="1400" dirty="0"/>
                    </a:p>
                  </a:txBody>
                  <a:tcPr/>
                </a:tc>
              </a:tr>
              <a:tr h="4922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 of Half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67000" y="14478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Virginia Soccer League (VSLI) </a:t>
            </a:r>
          </a:p>
          <a:p>
            <a:pPr algn="ctr"/>
            <a:r>
              <a:rPr lang="en-US" b="1" dirty="0"/>
              <a:t>T</a:t>
            </a:r>
            <a:r>
              <a:rPr lang="en-US" b="1" dirty="0" smtClean="0"/>
              <a:t>eam Formation / Player Goals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5514201"/>
            <a:ext cx="853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Note: + Indicates Developmental Player(s) (Advance) playing up “Guesting” or “Dual-rostered”</a:t>
            </a:r>
            <a:endParaRPr lang="en-US" sz="1200" b="1" dirty="0"/>
          </a:p>
        </p:txBody>
      </p:sp>
      <p:pic>
        <p:nvPicPr>
          <p:cNvPr id="7" name="Picture 2" descr="https://sphotos-a-iad.xx.fbcdn.net/hphotos-prn1/1014335_485703921500146_1508012946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969932"/>
            <a:ext cx="1447800" cy="1659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20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YSO_powerpoint_template_cover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913"/>
            <a:ext cx="9144000" cy="707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667000" y="14478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Team Formation Tenets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783395"/>
              </p:ext>
            </p:extLst>
          </p:nvPr>
        </p:nvGraphicFramePr>
        <p:xfrm>
          <a:off x="1371600" y="2057400"/>
          <a:ext cx="6629406" cy="3321266"/>
        </p:xfrm>
        <a:graphic>
          <a:graphicData uri="http://schemas.openxmlformats.org/drawingml/2006/table">
            <a:tbl>
              <a:tblPr/>
              <a:tblGrid>
                <a:gridCol w="947058"/>
                <a:gridCol w="947058"/>
                <a:gridCol w="947058"/>
                <a:gridCol w="947058"/>
                <a:gridCol w="947058"/>
                <a:gridCol w="947058"/>
                <a:gridCol w="947058"/>
              </a:tblGrid>
              <a:tr h="8881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"/>
                        </a:rPr>
                        <a:t/>
                      </a:r>
                      <a:br>
                        <a:rPr lang="en-US" sz="1050" dirty="0">
                          <a:effectLst/>
                          <a:latin typeface="Helvetica"/>
                        </a:rPr>
                      </a:br>
                      <a:endParaRPr lang="en-US" sz="1050" dirty="0">
                        <a:effectLst/>
                        <a:latin typeface="Helvetica"/>
                      </a:endParaRP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u="sng" dirty="0">
                          <a:effectLst/>
                          <a:latin typeface="Helvetica Neue"/>
                        </a:rPr>
                        <a:t>Teams</a:t>
                      </a:r>
                      <a:endParaRPr lang="en-US" sz="1050" u="sng" dirty="0">
                        <a:effectLst/>
                        <a:latin typeface="Helvetica Neue"/>
                      </a:endParaRP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u="sng" dirty="0">
                          <a:effectLst/>
                          <a:latin typeface="Helvetica Neue"/>
                        </a:rPr>
                        <a:t>1475 Per Side</a:t>
                      </a:r>
                      <a:endParaRPr lang="en-US" sz="1050" u="sng" dirty="0">
                        <a:effectLst/>
                        <a:latin typeface="Helvetica Neue"/>
                      </a:endParaRP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u="sng" dirty="0">
                          <a:effectLst/>
                          <a:latin typeface="Helvetica Neue"/>
                        </a:rPr>
                        <a:t>Ball Size</a:t>
                      </a:r>
                      <a:endParaRPr lang="en-US" sz="1050" u="sng" dirty="0">
                        <a:effectLst/>
                        <a:latin typeface="Helvetica Neue"/>
                      </a:endParaRP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u="sng" dirty="0">
                          <a:effectLst/>
                          <a:latin typeface="Helvetica Neue"/>
                        </a:rPr>
                        <a:t>Keeper</a:t>
                      </a:r>
                      <a:endParaRPr lang="en-US" sz="1050" u="sng" dirty="0">
                        <a:effectLst/>
                        <a:latin typeface="Helvetica Neue"/>
                      </a:endParaRP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u="sng" dirty="0">
                          <a:effectLst/>
                          <a:latin typeface="Helvetica Neue"/>
                        </a:rPr>
                        <a:t>Refs</a:t>
                      </a:r>
                      <a:endParaRPr lang="en-US" sz="1050" u="sng" dirty="0">
                        <a:effectLst/>
                        <a:latin typeface="Helvetica Neue"/>
                      </a:endParaRP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u="sng" dirty="0">
                          <a:effectLst/>
                          <a:latin typeface="Helvetica Neue"/>
                        </a:rPr>
                        <a:t>Game Length</a:t>
                      </a:r>
                      <a:endParaRPr lang="en-US" sz="1050" u="sng" dirty="0">
                        <a:effectLst/>
                        <a:latin typeface="Helvetica Neue"/>
                      </a:endParaRP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16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Helvetica Neue"/>
                        </a:rPr>
                        <a:t>U4</a:t>
                      </a:r>
                      <a:endParaRPr lang="en-US" sz="1050" dirty="0">
                        <a:effectLst/>
                        <a:latin typeface="Helvetica Neue"/>
                      </a:endParaRP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Helvetica Neue"/>
                        </a:rPr>
                        <a:t>Registration dependent</a:t>
                      </a:r>
                      <a:endParaRPr lang="en-US" sz="1050" dirty="0">
                        <a:effectLst/>
                        <a:latin typeface="Helvetica Neue"/>
                      </a:endParaRP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4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3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N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N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6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6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Helvetica Neue"/>
                        </a:rPr>
                        <a:t>U5</a:t>
                      </a:r>
                      <a:endParaRPr lang="en-US" sz="1050" dirty="0">
                        <a:effectLst/>
                        <a:latin typeface="Helvetica Neue"/>
                      </a:endParaRP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effectLst/>
                          <a:latin typeface="Helvetica Neue"/>
                        </a:rPr>
                        <a:t>Registration dependent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Helvetica Neue"/>
                      </a:endParaRP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4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3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N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N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6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6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Helvetica Neue"/>
                        </a:rPr>
                        <a:t>U6</a:t>
                      </a:r>
                      <a:endParaRPr lang="en-US" sz="1050" dirty="0">
                        <a:effectLst/>
                        <a:latin typeface="Helvetica Neue"/>
                      </a:endParaRP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effectLst/>
                          <a:latin typeface="Helvetica Neue"/>
                        </a:rPr>
                        <a:t>Registration dependent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Helvetica Neue"/>
                      </a:endParaRP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4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3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N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N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8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6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Helvetica Neue"/>
                        </a:rPr>
                        <a:t>U8</a:t>
                      </a:r>
                      <a:endParaRPr lang="en-US" sz="1050" dirty="0">
                        <a:effectLst/>
                        <a:latin typeface="Helvetica Neue"/>
                      </a:endParaRP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effectLst/>
                          <a:latin typeface="Helvetica Neue"/>
                        </a:rPr>
                        <a:t>Registration dependent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Helvetica Neue"/>
                      </a:endParaRP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Helvetica Neue"/>
                        </a:rPr>
                        <a:t>4</a:t>
                      </a:r>
                      <a:endParaRPr lang="en-US" sz="1050" dirty="0">
                        <a:effectLst/>
                        <a:latin typeface="Helvetica Neue"/>
                      </a:endParaRP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3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N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N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10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6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Helvetica Neue"/>
                        </a:rPr>
                        <a:t>U10</a:t>
                      </a:r>
                      <a:endParaRPr lang="en-US" sz="1050" dirty="0">
                        <a:effectLst/>
                        <a:latin typeface="Helvetica Neue"/>
                      </a:endParaRP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effectLst/>
                          <a:latin typeface="Helvetica Neue"/>
                        </a:rPr>
                        <a:t>Registration dependent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Helvetica Neue"/>
                      </a:endParaRP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Helvetica Neue"/>
                        </a:rPr>
                        <a:t>6</a:t>
                      </a:r>
                      <a:endParaRPr lang="en-US" sz="1050" dirty="0">
                        <a:effectLst/>
                        <a:latin typeface="Helvetica Neue"/>
                      </a:endParaRP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4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Y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Y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Helvetica Neue"/>
                        </a:rPr>
                        <a:t>12.5</a:t>
                      </a:r>
                    </a:p>
                  </a:txBody>
                  <a:tcPr marL="15290" marR="15290" marT="7645" marB="7645">
                    <a:lnL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498725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cs typeface="Arial" pitchFamily="34" charset="0"/>
              </a:rPr>
              <a:t/>
            </a:r>
            <a:b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https://sphotos-a-iad.xx.fbcdn.net/hphotos-prn1/1014335_485703921500146_1508012946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969932"/>
            <a:ext cx="1447800" cy="1659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698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1946</TotalTime>
  <Words>699</Words>
  <Application>Microsoft Office PowerPoint</Application>
  <PresentationFormat>On-screen Show (4:3)</PresentationFormat>
  <Paragraphs>297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Player Development Model “Club Procedures”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MainComputer</dc:creator>
  <cp:lastModifiedBy>MainComputer</cp:lastModifiedBy>
  <cp:revision>62</cp:revision>
  <cp:lastPrinted>2013-01-28T23:14:01Z</cp:lastPrinted>
  <dcterms:created xsi:type="dcterms:W3CDTF">2013-01-04T02:59:59Z</dcterms:created>
  <dcterms:modified xsi:type="dcterms:W3CDTF">2014-06-06T01:56:01Z</dcterms:modified>
</cp:coreProperties>
</file>